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1.xml" ContentType="application/vnd.openxmlformats-officedocument.presentationml.notesSlide+xml"/>
  <Override PartName="/ppt/slides/slide11.xml" ContentType="application/vnd.openxmlformats-officedocument.presentationml.slide+xml"/>
  <Override PartName="/ppt/notesSlides/notesSlide2.xml" ContentType="application/vnd.openxmlformats-officedocument.presentationml.notesSlide+xml"/>
  <Override PartName="/ppt/slides/slide12.xml" ContentType="application/vnd.openxmlformats-officedocument.presentationml.slide+xml"/>
  <Override PartName="/ppt/notesSlides/notesSlide3.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4.xml" ContentType="application/vnd.openxmlformats-officedocument.theme+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704" r:id="rId1"/>
    <p:sldMasterId id="2147483705" r:id="rId2"/>
  </p:sldMasterIdLst>
  <p:notesMasterIdLst>
    <p:notesMasterId r:id="rId3"/>
  </p:notesMasterIdLst>
  <p:sldIdLst>
    <p:sldId id="354"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1" snapVertSplitter="0" vertBarState="restored" horzBarState="restored" preferSingleView="0">
    <p:restoredLeft sz="16985" autoAdjust="0"/>
    <p:restoredTop sz="99462" autoAdjust="0"/>
  </p:normalViewPr>
  <p:slideViewPr>
    <p:cSldViewPr showGuides="0" snapToGrid="1" snapToObjects="0">
      <p:cViewPr varScale="0">
        <p:scale>
          <a:sx n="81" d="100"/>
          <a:sy n="81" d="100"/>
        </p:scale>
        <p:origin x="-912" y="174"/>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tableStyles" Target="tableStyle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55" name=""/>
        <p:cNvGrpSpPr/>
        <p:nvPr/>
      </p:nvGrpSpPr>
      <p:grpSpPr>
        <a:xfrm rot="0">
          <a:off x="0" y="0"/>
          <a:ext cx="0" cy="0"/>
          <a:chOff x="0" y="0"/>
          <a:chExt cx="0" cy="0"/>
        </a:xfrm>
      </p:grpSpPr>
      <p:sp>
        <p:nvSpPr>
          <p:cNvPr id="1049025" name=""/>
          <p:cNvSpPr/>
          <p:nvPr>
            <p:ph type="hdr" sz="quarter" idx="0"/>
          </p:nvPr>
        </p:nvSpPr>
        <p:spPr>
          <a:xfrm rot="0">
            <a:off x="0" y="0"/>
            <a:ext cx="2971800" cy="458787"/>
          </a:xfrm>
          <a:prstGeom prst="rect"/>
          <a:noFill/>
          <a:ln>
            <a:noFill/>
          </a:ln>
        </p:spPr>
        <p:txBody>
          <a:bodyPr anchor="t" bIns="45720" lIns="91440" rIns="91440" tIns="45720" vert="horz"/>
          <a:p>
            <a:pPr eaLnBrk="1" hangingPunct="1" latinLnBrk="1" lvl="0"/>
            <a:endParaRPr altLang="en-US" sz="1200" lang="en-US"/>
          </a:p>
        </p:txBody>
      </p:sp>
      <p:sp>
        <p:nvSpPr>
          <p:cNvPr id="1049026" name=""/>
          <p:cNvSpPr/>
          <p:nvPr>
            <p:ph type="dt" sz="full" idx="1"/>
          </p:nvPr>
        </p:nvSpPr>
        <p:spPr>
          <a:xfrm rot="0">
            <a:off x="3884612" y="0"/>
            <a:ext cx="2971800" cy="458787"/>
          </a:xfrm>
          <a:prstGeom prst="rect"/>
          <a:noFill/>
          <a:ln>
            <a:noFill/>
          </a:ln>
        </p:spPr>
        <p:txBody>
          <a:bodyPr anchor="t" bIns="45720" lIns="91440" rIns="91440" tIns="45720" vert="horz"/>
          <a:p>
            <a:pPr algn="r" eaLnBrk="1" hangingPunct="1" latinLnBrk="1" lvl="0"/>
            <a:fld id="{566ABCEB-ACFC-4714-9973-3DA970169C29}" type="datetime1">
              <a:rPr altLang="en-US" sz="1200" lang="en-US"/>
              <a:pPr algn="r" eaLnBrk="1" hangingPunct="1" latinLnBrk="1" lvl="0"/>
            </a:fld>
            <a:endParaRPr altLang="en-US" sz="1200" lang="en-US"/>
          </a:p>
        </p:txBody>
      </p:sp>
      <p:sp>
        <p:nvSpPr>
          <p:cNvPr id="1049027" name=""/>
          <p:cNvSpPr/>
          <p:nvPr>
            <p:ph type="sldImg" sz="full" idx="4294967295"/>
          </p:nvPr>
        </p:nvSpPr>
        <p:spPr>
          <a:xfrm rot="0">
            <a:off x="1371600" y="1143000"/>
            <a:ext cx="4114800" cy="3086100"/>
          </a:xfrm>
          <a:prstGeom prst="rect"/>
          <a:noFill/>
          <a:ln w="12700" cap="flat" cmpd="sng">
            <a:solidFill>
              <a:srgbClr val="000000">
                <a:alpha val="100000"/>
              </a:srgbClr>
            </a:solidFill>
            <a:prstDash val="solid"/>
            <a:round/>
          </a:ln>
        </p:spPr>
        <p:txBody>
          <a:bodyPr anchor="t" bIns="45720" lIns="91440" rIns="91440" tIns="45720" vert="horz"/>
          <a:p/>
        </p:txBody>
      </p:sp>
      <p:sp>
        <p:nvSpPr>
          <p:cNvPr id="1049028" name=""/>
          <p:cNvSpPr/>
          <p:nvPr>
            <p:ph type="body" sz="quarter" idx="4294967295"/>
          </p:nvPr>
        </p:nvSpPr>
        <p:spPr>
          <a:xfrm rot="0">
            <a:off x="685800" y="4400550"/>
            <a:ext cx="5486400" cy="3600450"/>
          </a:xfrm>
          <a:prstGeom prst="rect"/>
          <a:noFill/>
          <a:ln>
            <a:noFill/>
          </a:ln>
        </p:spPr>
        <p:txBody>
          <a:bodyPr anchor="t" bIns="45720" lIns="91440" rIns="91440" tIns="45720" vert="horz"/>
          <a:p>
            <a:pPr lvl="0"/>
            <a:r>
              <a:rPr altLang="zh-CN" lang="en-US"/>
              <a:t>Click to edit Master text styles</a:t>
            </a:r>
          </a:p>
          <a:p>
            <a:pPr lvl="1"/>
            <a:r>
              <a:rPr altLang="zh-CN" lang="en-US"/>
              <a:t>Second level</a:t>
            </a:r>
          </a:p>
          <a:p>
            <a:pPr lvl="2"/>
            <a:r>
              <a:rPr altLang="zh-CN" lang="en-US"/>
              <a:t>Third level</a:t>
            </a:r>
          </a:p>
          <a:p>
            <a:pPr lvl="3"/>
            <a:r>
              <a:rPr altLang="zh-CN" lang="en-US"/>
              <a:t>Fourth level</a:t>
            </a:r>
          </a:p>
          <a:p>
            <a:pPr lvl="4"/>
            <a:r>
              <a:rPr altLang="zh-CN" lang="en-US"/>
              <a:t>Fifth level</a:t>
            </a:r>
          </a:p>
        </p:txBody>
      </p:sp>
      <p:sp>
        <p:nvSpPr>
          <p:cNvPr id="1049029" name=""/>
          <p:cNvSpPr/>
          <p:nvPr>
            <p:ph type="ftr" sz="quarter" idx="4"/>
          </p:nvPr>
        </p:nvSpPr>
        <p:spPr>
          <a:xfrm rot="0">
            <a:off x="0" y="8685212"/>
            <a:ext cx="2971800" cy="458787"/>
          </a:xfrm>
          <a:prstGeom prst="rect"/>
          <a:noFill/>
          <a:ln>
            <a:noFill/>
          </a:ln>
        </p:spPr>
        <p:txBody>
          <a:bodyPr anchor="b" bIns="45720" lIns="91440" rIns="91440" tIns="45720" vert="horz"/>
          <a:p>
            <a:pPr eaLnBrk="1" hangingPunct="1" latinLnBrk="1" lvl="0"/>
            <a:endParaRPr altLang="en-US" sz="1200" lang="en-US"/>
          </a:p>
        </p:txBody>
      </p:sp>
      <p:sp>
        <p:nvSpPr>
          <p:cNvPr id="1049030" name=""/>
          <p:cNvSpPr/>
          <p:nvPr>
            <p:ph type="sldNum" sz="quarter" idx="5"/>
          </p:nvPr>
        </p:nvSpPr>
        <p:spPr>
          <a:xfrm rot="0">
            <a:off x="3884612" y="8685212"/>
            <a:ext cx="2971800" cy="458787"/>
          </a:xfrm>
          <a:prstGeom prst="rect"/>
          <a:noFill/>
          <a:ln>
            <a:noFill/>
          </a:ln>
        </p:spPr>
        <p:txBody>
          <a:bodyPr anchor="b" bIns="45720" lIns="91440" rIns="91440" tIns="45720" vert="horz"/>
          <a:p>
            <a:pPr algn="r" eaLnBrk="1" hangingPunct="1" latinLnBrk="1" lvl="0"/>
            <a:fld id="{566ABCEB-ACFC-4714-9973-3DA970169C29}" type="slidenum">
              <a:rPr altLang="zh-CN" sz="1200" lang="en-US">
                <a:ea typeface="SimSun" pitchFamily="2" charset="-122"/>
              </a:rPr>
              <a:pPr algn="r" eaLnBrk="1" hangingPunct="1" latinLnBrk="1" lvl="0"/>
            </a:fld>
            <a:endParaRPr altLang="zh-CN" sz="1200" lang="en-US">
              <a:ea typeface="SimSun" pitchFamily="2" charset="-122"/>
            </a:endParaRPr>
          </a:p>
        </p:txBody>
      </p:sp>
    </p:spTree>
  </p:cSld>
  <p:clrMap accent1="dk1" accent2="dk1" accent3="dk1" accent4="dk1" accent5="dk1" accent6="dk1" bg1="dk1" bg2="dk1" tx1="dk1" tx2="dk1" hlink="dk1" folHlink="dk1"/>
  <p:notesStyle>
    <a:lvl1pPr algn="l" fontAlgn="base" indent="0" latinLnBrk="1" marL="0" rtl="0">
      <a:lnSpc>
        <a:spcPct val="100000"/>
      </a:lnSpc>
      <a:spcBef>
        <a:spcPct val="0"/>
      </a:spcBef>
      <a:spcAft>
        <a:spcPct val="0"/>
      </a:spcAft>
      <a:buFontTx/>
      <a:buNone/>
      <a:defRPr baseline="0" b="0" sz="1200" i="0" u="none">
        <a:solidFill>
          <a:schemeClr val="dk1"/>
        </a:solidFill>
        <a:latin typeface="Calibri" pitchFamily="34" charset="0"/>
        <a:sym typeface="Arial" pitchFamily="34" charset="0"/>
      </a:defRPr>
    </a:lvl1pPr>
    <a:lvl2pPr algn="l" fontAlgn="base" indent="0" latinLnBrk="1" marL="457200" rtl="0">
      <a:lnSpc>
        <a:spcPct val="100000"/>
      </a:lnSpc>
      <a:spcBef>
        <a:spcPct val="0"/>
      </a:spcBef>
      <a:spcAft>
        <a:spcPct val="0"/>
      </a:spcAft>
      <a:buFontTx/>
      <a:buNone/>
      <a:defRPr baseline="0" b="0" sz="1200" i="0" u="none">
        <a:solidFill>
          <a:schemeClr val="dk1"/>
        </a:solidFill>
        <a:latin typeface="Calibri" pitchFamily="34" charset="0"/>
        <a:sym typeface="Arial" pitchFamily="34" charset="0"/>
      </a:defRPr>
    </a:lvl2pPr>
    <a:lvl3pPr algn="l" fontAlgn="base" indent="0" latinLnBrk="1" marL="914400" rtl="0">
      <a:lnSpc>
        <a:spcPct val="100000"/>
      </a:lnSpc>
      <a:spcBef>
        <a:spcPct val="0"/>
      </a:spcBef>
      <a:spcAft>
        <a:spcPct val="0"/>
      </a:spcAft>
      <a:buFontTx/>
      <a:buNone/>
      <a:defRPr baseline="0" b="0" sz="1200" i="0" u="none">
        <a:solidFill>
          <a:schemeClr val="dk1"/>
        </a:solidFill>
        <a:latin typeface="Calibri"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200" i="0" u="none">
        <a:solidFill>
          <a:schemeClr val="dk1"/>
        </a:solidFill>
        <a:latin typeface="Calibri"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200" i="0" u="none">
        <a:solidFill>
          <a:schemeClr val="dk1"/>
        </a:solidFill>
        <a:latin typeface="Calibri" pitchFamily="34" charset="0"/>
        <a:sym typeface="Arial" pitchFamily="34"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74" name=""/>
        <p:cNvGrpSpPr/>
        <p:nvPr/>
      </p:nvGrpSpPr>
      <p:grpSpPr>
        <a:xfrm rot="0">
          <a:off x="0" y="0"/>
          <a:ext cx="0" cy="0"/>
          <a:chOff x="0" y="0"/>
          <a:chExt cx="0" cy="0"/>
        </a:xfrm>
      </p:grpSpPr>
      <p:sp>
        <p:nvSpPr>
          <p:cNvPr id="1048668" name=""/>
          <p:cNvSpPr/>
          <p:nvPr>
            <p:ph type="sldImg" sz="full" idx="4294967295"/>
          </p:nvPr>
        </p:nvSpPr>
        <p:spPr>
          <a:xfrm rot="0">
            <a:off x="1371600" y="1143000"/>
            <a:ext cx="4114800" cy="3086100"/>
          </a:xfrm>
          <a:prstGeom prst="rect"/>
        </p:spPr>
        <p:txBody>
          <a:bodyPr anchor="t" bIns="45720" lIns="91440" rIns="91440" tIns="45720" vert="horz"/>
          <a:p/>
        </p:txBody>
      </p:sp>
      <p:sp>
        <p:nvSpPr>
          <p:cNvPr id="1048669" name=""/>
          <p:cNvSpPr/>
          <p:nvPr>
            <p:ph type="body" sz="full" idx="4294967295"/>
          </p:nvPr>
        </p:nvSpPr>
        <p:spPr>
          <a:xfrm rot="0">
            <a:off x="685800" y="4400550"/>
            <a:ext cx="5486400" cy="3600450"/>
          </a:xfrm>
          <a:prstGeom prst="rect"/>
        </p:spPr>
        <p:txBody>
          <a:bodyPr anchor="t" bIns="45720" lIns="91440" rIns="91440" tIns="45720" vert="horz"/>
          <a:p>
            <a:pPr eaLnBrk="1" hangingPunct="1" latinLnBrk="1" lvl="0"/>
            <a:endParaRPr altLang="zh-CN" lang="en-US">
              <a:ea typeface="SimSun"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77" name=""/>
        <p:cNvGrpSpPr/>
        <p:nvPr/>
      </p:nvGrpSpPr>
      <p:grpSpPr>
        <a:xfrm rot="0">
          <a:off x="0" y="0"/>
          <a:ext cx="0" cy="0"/>
          <a:chOff x="0" y="0"/>
          <a:chExt cx="0" cy="0"/>
        </a:xfrm>
      </p:grpSpPr>
      <p:sp>
        <p:nvSpPr>
          <p:cNvPr id="1048672" name=""/>
          <p:cNvSpPr/>
          <p:nvPr>
            <p:ph type="sldImg" sz="full" idx="4294967295"/>
          </p:nvPr>
        </p:nvSpPr>
        <p:spPr>
          <a:xfrm rot="0">
            <a:off x="1371600" y="1143000"/>
            <a:ext cx="4114800" cy="3086100"/>
          </a:xfrm>
          <a:prstGeom prst="rect"/>
        </p:spPr>
        <p:txBody>
          <a:bodyPr anchor="t" bIns="45720" lIns="91440" rIns="91440" tIns="45720" vert="horz"/>
          <a:p/>
        </p:txBody>
      </p:sp>
      <p:sp>
        <p:nvSpPr>
          <p:cNvPr id="1048673" name=""/>
          <p:cNvSpPr/>
          <p:nvPr>
            <p:ph type="body" sz="full" idx="4294967295"/>
          </p:nvPr>
        </p:nvSpPr>
        <p:spPr>
          <a:xfrm rot="0">
            <a:off x="685800" y="4400550"/>
            <a:ext cx="5486400" cy="3600450"/>
          </a:xfrm>
          <a:prstGeom prst="rect"/>
        </p:spPr>
        <p:txBody>
          <a:bodyPr anchor="t" bIns="45720" lIns="91440" rIns="91440" tIns="45720" vert="horz"/>
          <a:p>
            <a:pPr eaLnBrk="1" hangingPunct="1" latinLnBrk="1" lvl="0"/>
            <a:endParaRPr altLang="zh-CN" lang="en-US">
              <a:ea typeface="SimSun"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80" name=""/>
        <p:cNvGrpSpPr/>
        <p:nvPr/>
      </p:nvGrpSpPr>
      <p:grpSpPr>
        <a:xfrm rot="0">
          <a:off x="0" y="0"/>
          <a:ext cx="0" cy="0"/>
          <a:chOff x="0" y="0"/>
          <a:chExt cx="0" cy="0"/>
        </a:xfrm>
      </p:grpSpPr>
      <p:sp>
        <p:nvSpPr>
          <p:cNvPr id="1048676" name=""/>
          <p:cNvSpPr/>
          <p:nvPr>
            <p:ph type="sldImg" sz="full" idx="4294967295"/>
          </p:nvPr>
        </p:nvSpPr>
        <p:spPr>
          <a:xfrm rot="0">
            <a:off x="1371600" y="1143000"/>
            <a:ext cx="4114800" cy="3086100"/>
          </a:xfrm>
          <a:prstGeom prst="rect"/>
        </p:spPr>
        <p:txBody>
          <a:bodyPr anchor="t" bIns="45720" lIns="91440" rIns="91440" tIns="45720" vert="horz"/>
          <a:p/>
        </p:txBody>
      </p:sp>
      <p:sp>
        <p:nvSpPr>
          <p:cNvPr id="1048677" name=""/>
          <p:cNvSpPr/>
          <p:nvPr>
            <p:ph type="body" sz="full" idx="4294967295"/>
          </p:nvPr>
        </p:nvSpPr>
        <p:spPr>
          <a:xfrm rot="0">
            <a:off x="685800" y="4400550"/>
            <a:ext cx="5486400" cy="3600450"/>
          </a:xfrm>
          <a:prstGeom prst="rect"/>
        </p:spPr>
        <p:txBody>
          <a:bodyPr anchor="t" bIns="45720" lIns="91440" rIns="91440" tIns="45720" vert="horz"/>
          <a:p>
            <a:pPr eaLnBrk="1" hangingPunct="1" latinLnBrk="1" lvl="0"/>
            <a:endParaRPr altLang="zh-CN" lang="en-US">
              <a:ea typeface="SimSun"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20" name=""/>
        <p:cNvGrpSpPr/>
        <p:nvPr/>
      </p:nvGrpSpPr>
      <p:grpSpPr>
        <a:xfrm rot="0">
          <a:off x="0" y="0"/>
          <a:ext cx="0" cy="0"/>
          <a:chOff x="0" y="0"/>
          <a:chExt cx="0" cy="0"/>
        </a:xfrm>
      </p:grpSpPr>
      <p:sp>
        <p:nvSpPr>
          <p:cNvPr id="1048852" name=""/>
          <p:cNvSpPr/>
          <p:nvPr/>
        </p:nvSpPr>
        <p:spPr bwMode="gray">
          <a:xfrm rot="0">
            <a:off x="8004175" y="0"/>
            <a:ext cx="1139825" cy="6858000"/>
          </a:xfrm>
          <a:prstGeom prst="rect"/>
          <a:solidFill>
            <a:schemeClr val="dk2">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53" name=""/>
          <p:cNvSpPr/>
          <p:nvPr/>
        </p:nvSpPr>
        <p:spPr bwMode="white">
          <a:xfrm rot="0">
            <a:off x="0" y="4638675"/>
            <a:ext cx="9144000" cy="2219325"/>
          </a:xfrm>
          <a:prstGeom prst="rect"/>
          <a:solidFill>
            <a:schemeClr val="folHlink">
              <a:alpha val="30980"/>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54" name=""/>
          <p:cNvSpPr/>
          <p:nvPr/>
        </p:nvSpPr>
        <p:spPr bwMode="gray">
          <a:xfrm rot="0">
            <a:off x="0" y="2149475"/>
            <a:ext cx="9144000" cy="2498725"/>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55" name=""/>
          <p:cNvSpPr/>
          <p:nvPr/>
        </p:nvSpPr>
        <p:spPr>
          <a:xfrm rot="0">
            <a:off x="-9525" y="2138362"/>
            <a:ext cx="8015287" cy="22717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folHlink">
              <a:alpha val="72940"/>
            </a:schemeClr>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sp>
        <p:nvSpPr>
          <p:cNvPr id="1048856" name=""/>
          <p:cNvSpPr/>
          <p:nvPr/>
        </p:nvSpPr>
        <p:spPr bwMode="gray">
          <a:xfrm rot="0">
            <a:off x="7696200" y="5943600"/>
            <a:ext cx="609600" cy="533400"/>
          </a:xfrm>
          <a:prstGeom prst="hexagon"/>
          <a:solidFill>
            <a:schemeClr val="lt2"/>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57" name=""/>
          <p:cNvSpPr/>
          <p:nvPr/>
        </p:nvSpPr>
        <p:spPr bwMode="gray">
          <a:xfrm rot="0">
            <a:off x="8229600" y="5638800"/>
            <a:ext cx="609600" cy="533400"/>
          </a:xfrm>
          <a:prstGeom prst="hexagon"/>
          <a:solidFill>
            <a:schemeClr val="lt2"/>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58" name=""/>
          <p:cNvSpPr/>
          <p:nvPr/>
        </p:nvSpPr>
        <p:spPr bwMode="gray">
          <a:xfrm rot="0">
            <a:off x="8220075" y="6229350"/>
            <a:ext cx="609600" cy="533400"/>
          </a:xfrm>
          <a:prstGeom prst="hexagon"/>
          <a:solidFill>
            <a:schemeClr val="lt2"/>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59" name=""/>
          <p:cNvSpPr txBox="1"/>
          <p:nvPr/>
        </p:nvSpPr>
        <p:spPr>
          <a:xfrm rot="0">
            <a:off x="304800" y="228600"/>
            <a:ext cx="1447800" cy="519112"/>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ctr" eaLnBrk="1" hangingPunct="1" latinLnBrk="1" lvl="0"/>
            <a:r>
              <a:rPr altLang="en-US" b="1" sz="2800" lang="en-US">
                <a:solidFill>
                  <a:schemeClr val="lt2"/>
                </a:solidFill>
                <a:latin typeface="Verdana" pitchFamily="34" charset="0"/>
              </a:rPr>
              <a:t>LOGO</a:t>
            </a:r>
          </a:p>
        </p:txBody>
      </p:sp>
      <p:grpSp>
        <p:nvGrpSpPr>
          <p:cNvPr id="121" name=""/>
          <p:cNvGrpSpPr/>
          <p:nvPr/>
        </p:nvGrpSpPr>
        <p:grpSpPr>
          <a:xfrm rot="0">
            <a:off x="190500" y="2324100"/>
            <a:ext cx="3276600" cy="3314700"/>
            <a:chOff x="120" y="1464"/>
            <a:chExt cx="2064" cy="2088"/>
          </a:xfrm>
        </p:grpSpPr>
        <p:sp>
          <p:nvSpPr>
            <p:cNvPr id="1048860" name="" descr="gdd01"/>
            <p:cNvSpPr/>
            <p:nvPr/>
          </p:nvSpPr>
          <p:spPr>
            <a:xfrm rot="0">
              <a:off x="120" y="1992"/>
              <a:ext cx="1104" cy="1008"/>
            </a:xfrm>
            <a:prstGeom prst="hexagon"/>
            <a:blipFill rotWithShape="1">
              <a:blip xmlns:r="http://schemas.openxmlformats.org/officeDocument/2006/relationships" r:embed="rId1">
                <a:alphaModFix amt="100000"/>
              </a:blip>
              <a:srcRect/>
              <a:stretch>
                <a:fillRect/>
              </a:stretch>
            </a:blipFill>
            <a:ln w="28575" cap="flat" cmpd="sng">
              <a:solidFill>
                <a:schemeClr val="lt1">
                  <a:alpha val="100000"/>
                </a:schemeClr>
              </a:solidFill>
              <a:prstDash val="solid"/>
              <a:round/>
            </a:ln>
            <a:effectLst>
              <a:outerShdw algn="ctr" dir="1437749" dist="125080" kx="0" sx="100000" sy="100000">
                <a:schemeClr val="dk2">
                  <a:alpha val="32001"/>
                </a:scheme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ctr" lvl="0"/>
              <a:endParaRPr altLang="en-US" lang="ko-KR">
                <a:latin typeface="Times New Roman" pitchFamily="18" charset="0"/>
                <a:ea typeface="Gulim" pitchFamily="34" charset="-127"/>
              </a:endParaRPr>
            </a:p>
          </p:txBody>
        </p:sp>
        <p:sp>
          <p:nvSpPr>
            <p:cNvPr id="1048861" name="" descr="gdd04"/>
            <p:cNvSpPr/>
            <p:nvPr/>
          </p:nvSpPr>
          <p:spPr>
            <a:xfrm rot="0">
              <a:off x="1032" y="1464"/>
              <a:ext cx="1152" cy="1008"/>
            </a:xfrm>
            <a:prstGeom prst="hexagon"/>
            <a:blipFill rotWithShape="1">
              <a:blip xmlns:r="http://schemas.openxmlformats.org/officeDocument/2006/relationships" r:embed="rId2">
                <a:alphaModFix amt="100000"/>
              </a:blip>
              <a:srcRect/>
              <a:stretch>
                <a:fillRect/>
              </a:stretch>
            </a:blipFill>
            <a:ln w="28575" cap="flat" cmpd="sng">
              <a:solidFill>
                <a:schemeClr val="lt1">
                  <a:alpha val="100000"/>
                </a:schemeClr>
              </a:solidFill>
              <a:prstDash val="solid"/>
              <a:round/>
            </a:ln>
            <a:effectLst>
              <a:outerShdw algn="ctr" dir="1437749" dist="125080" kx="0" sx="100000" sy="100000">
                <a:schemeClr val="dk2">
                  <a:alpha val="32001"/>
                </a:scheme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ctr" lvl="0"/>
              <a:endParaRPr altLang="en-US" lang="ko-KR">
                <a:latin typeface="Times New Roman" pitchFamily="18" charset="0"/>
                <a:ea typeface="Gulim" pitchFamily="34" charset="-127"/>
              </a:endParaRPr>
            </a:p>
          </p:txBody>
        </p:sp>
        <p:sp>
          <p:nvSpPr>
            <p:cNvPr id="1048862" name="" descr="gdd03"/>
            <p:cNvSpPr/>
            <p:nvPr/>
          </p:nvSpPr>
          <p:spPr>
            <a:xfrm rot="0">
              <a:off x="1008" y="2544"/>
              <a:ext cx="1152" cy="1008"/>
            </a:xfrm>
            <a:prstGeom prst="hexagon"/>
            <a:blipFill rotWithShape="1">
              <a:blip xmlns:r="http://schemas.openxmlformats.org/officeDocument/2006/relationships" r:embed="rId3">
                <a:alphaModFix amt="100000"/>
              </a:blip>
              <a:srcRect/>
              <a:stretch>
                <a:fillRect/>
              </a:stretch>
            </a:blipFill>
            <a:ln w="28575" cap="flat" cmpd="sng">
              <a:solidFill>
                <a:schemeClr val="lt1">
                  <a:alpha val="100000"/>
                </a:schemeClr>
              </a:solidFill>
              <a:prstDash val="solid"/>
              <a:round/>
            </a:ln>
            <a:effectLst>
              <a:outerShdw algn="ctr" dir="1437749" dist="125080" kx="0" sx="100000" sy="100000">
                <a:schemeClr val="dk2">
                  <a:alpha val="32001"/>
                </a:scheme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ctr" lvl="0"/>
              <a:endParaRPr altLang="en-US" lang="ko-KR">
                <a:latin typeface="Times New Roman" pitchFamily="18" charset="0"/>
                <a:ea typeface="Gulim" pitchFamily="34" charset="-127"/>
              </a:endParaRPr>
            </a:p>
          </p:txBody>
        </p:sp>
      </p:grpSp>
      <p:sp>
        <p:nvSpPr>
          <p:cNvPr id="1048863" name=""/>
          <p:cNvSpPr/>
          <p:nvPr>
            <p:ph type="dt" sz="half" idx="2"/>
          </p:nvPr>
        </p:nvSpPr>
        <p:spPr>
          <a:xfrm rot="0">
            <a:off x="3352800" y="6553200"/>
            <a:ext cx="2133600" cy="1524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endParaRPr altLang="en-US" sz="1000" lang="en-US">
              <a:solidFill>
                <a:schemeClr val="lt2"/>
              </a:solidFill>
              <a:latin typeface="Verdana" pitchFamily="34" charset="0"/>
            </a:endParaRPr>
          </a:p>
        </p:txBody>
      </p:sp>
      <p:sp>
        <p:nvSpPr>
          <p:cNvPr id="1048864" name=""/>
          <p:cNvSpPr/>
          <p:nvPr>
            <p:ph type="ftr" sz="quarter" idx="3"/>
          </p:nvPr>
        </p:nvSpPr>
        <p:spPr>
          <a:xfrm rot="0">
            <a:off x="304800" y="6477000"/>
            <a:ext cx="25908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ctr" eaLnBrk="1" hangingPunct="1" latinLnBrk="1" lvl="0"/>
            <a:endParaRPr altLang="en-US" sz="1200" lang="en-US">
              <a:solidFill>
                <a:schemeClr val="lt2"/>
              </a:solidFill>
            </a:endParaRPr>
          </a:p>
        </p:txBody>
      </p:sp>
      <p:sp>
        <p:nvSpPr>
          <p:cNvPr id="1048865" name=""/>
          <p:cNvSpPr/>
          <p:nvPr>
            <p:ph type="sldNum" sz="quarter" idx="4"/>
          </p:nvPr>
        </p:nvSpPr>
        <p:spPr>
          <a:xfrm rot="0">
            <a:off x="8210550" y="6467475"/>
            <a:ext cx="5334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200" lang="en-US">
                <a:solidFill>
                  <a:schemeClr val="lt1"/>
                </a:solidFill>
                <a:latin typeface="Verdana" pitchFamily="34" charset="0"/>
                <a:ea typeface="SimSun" pitchFamily="2" charset="-122"/>
              </a:rPr>
              <a:pPr algn="r" eaLnBrk="1" hangingPunct="1" latinLnBrk="1" lvl="0"/>
            </a:fld>
            <a:endParaRPr altLang="zh-CN" sz="1200" lang="en-US">
              <a:solidFill>
                <a:schemeClr val="lt1"/>
              </a:solidFill>
              <a:latin typeface="Verdana" pitchFamily="34" charset="0"/>
              <a:ea typeface="SimSun" pitchFamily="2" charset="-122"/>
            </a:endParaRPr>
          </a:p>
        </p:txBody>
      </p:sp>
      <p:sp>
        <p:nvSpPr>
          <p:cNvPr id="1048866" name="Rectangle 3"/>
          <p:cNvSpPr>
            <a:spLocks noGrp="1" noChangeArrowheads="1"/>
          </p:cNvSpPr>
          <p:nvPr>
            <p:ph type="subTitle" idx="1"/>
          </p:nvPr>
        </p:nvSpPr>
        <p:spPr bwMode="white">
          <a:xfrm>
            <a:off x="3505200" y="2971800"/>
            <a:ext cx="4343400" cy="685800"/>
          </a:xfrm>
        </p:spPr>
        <p:txBody>
          <a:bodyPr/>
          <a:lstStyle>
            <a:lvl1pPr algn="r" indent="0" marL="0">
              <a:buFont typeface="Wingdings" panose="05000000000000000000" pitchFamily="2" charset="2"/>
              <a:buNone/>
              <a:defRPr sz="1600">
                <a:solidFill>
                  <a:schemeClr val="bg1"/>
                </a:solidFill>
              </a:defRPr>
            </a:lvl1pPr>
          </a:lstStyle>
          <a:p>
            <a:pPr lvl="0"/>
            <a:r>
              <a:rPr lang="en-US" noProof="0"/>
              <a:t>Click to edit Master subtitle style</a:t>
            </a:r>
          </a:p>
        </p:txBody>
      </p:sp>
      <p:sp>
        <p:nvSpPr>
          <p:cNvPr id="1048867" name="Rectangle 2"/>
          <p:cNvSpPr>
            <a:spLocks noGrp="1" noChangeArrowheads="1"/>
          </p:cNvSpPr>
          <p:nvPr>
            <p:ph type="ctrTitle"/>
          </p:nvPr>
        </p:nvSpPr>
        <p:spPr bwMode="gray">
          <a:xfrm>
            <a:off x="1143000" y="990600"/>
            <a:ext cx="6705600" cy="1012825"/>
          </a:xfrm>
        </p:spPr>
        <p:txBody>
          <a:bodyPr/>
          <a:lstStyle>
            <a:lvl1pPr algn="ctr">
              <a:defRPr b="1" sz="3600">
                <a:solidFill>
                  <a:schemeClr val="tx2"/>
                </a:solidFill>
              </a:defRPr>
            </a:lvl1pPr>
          </a:lstStyle>
          <a:p>
            <a:pPr lvl="0"/>
            <a:r>
              <a:rPr lang="en-US" noProof="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46" name=""/>
        <p:cNvGrpSpPr/>
        <p:nvPr/>
      </p:nvGrpSpPr>
      <p:grpSpPr>
        <a:xfrm rot="0">
          <a:off x="0" y="0"/>
          <a:ext cx="0" cy="0"/>
          <a:chOff x="0" y="0"/>
          <a:chExt cx="0" cy="0"/>
        </a:xfrm>
      </p:grpSpPr>
      <p:sp>
        <p:nvSpPr>
          <p:cNvPr id="1048981"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47" name=""/>
          <p:cNvGrpSpPr/>
          <p:nvPr/>
        </p:nvGrpSpPr>
        <p:grpSpPr>
          <a:xfrm rot="0">
            <a:off x="8153400" y="0"/>
            <a:ext cx="990600" cy="6858000"/>
            <a:chOff x="5040" y="0"/>
            <a:chExt cx="720" cy="4320"/>
          </a:xfrm>
        </p:grpSpPr>
        <p:sp>
          <p:nvSpPr>
            <p:cNvPr id="1048982"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83"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84"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85"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86"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48" name=""/>
          <p:cNvGrpSpPr/>
          <p:nvPr/>
        </p:nvGrpSpPr>
        <p:grpSpPr>
          <a:xfrm rot="0">
            <a:off x="152400" y="228600"/>
            <a:ext cx="838200" cy="838200"/>
            <a:chOff x="18" y="144"/>
            <a:chExt cx="510" cy="480"/>
          </a:xfrm>
        </p:grpSpPr>
        <p:sp>
          <p:nvSpPr>
            <p:cNvPr id="1048987"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88"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89"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90"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991"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992"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993" name="Vertical Text Placeholder 2"/>
          <p:cNvSpPr>
            <a:spLocks noGrp="1"/>
          </p:cNvSpPr>
          <p:nvPr>
            <p:ph type="body" orient="vert" idx="1"/>
          </p:nvPr>
        </p:nvSpPr>
        <p:spPr/>
        <p:txBody>
          <a:bodyPr vert="eaVert"/>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994" name="Title 1"/>
          <p:cNvSpPr>
            <a:spLocks noGrp="1"/>
          </p:cNvSpPr>
          <p:nvPr>
            <p:ph type="title"/>
          </p:nvPr>
        </p:nvSpPr>
        <p:spPr/>
        <p:txBody>
          <a:bodyPr/>
          <a:p>
            <a:r>
              <a:rPr lang="en-US" noProof="1"/>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28" name=""/>
        <p:cNvGrpSpPr/>
        <p:nvPr/>
      </p:nvGrpSpPr>
      <p:grpSpPr>
        <a:xfrm rot="0">
          <a:off x="0" y="0"/>
          <a:ext cx="0" cy="0"/>
          <a:chOff x="0" y="0"/>
          <a:chExt cx="0" cy="0"/>
        </a:xfrm>
      </p:grpSpPr>
      <p:sp>
        <p:nvSpPr>
          <p:cNvPr id="1048895"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29" name=""/>
          <p:cNvGrpSpPr/>
          <p:nvPr/>
        </p:nvGrpSpPr>
        <p:grpSpPr>
          <a:xfrm rot="0">
            <a:off x="8153400" y="0"/>
            <a:ext cx="990600" cy="6858000"/>
            <a:chOff x="5040" y="0"/>
            <a:chExt cx="720" cy="4320"/>
          </a:xfrm>
        </p:grpSpPr>
        <p:sp>
          <p:nvSpPr>
            <p:cNvPr id="1048896"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97"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898"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99"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00"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30" name=""/>
          <p:cNvGrpSpPr/>
          <p:nvPr/>
        </p:nvGrpSpPr>
        <p:grpSpPr>
          <a:xfrm rot="0">
            <a:off x="152400" y="228600"/>
            <a:ext cx="838200" cy="838200"/>
            <a:chOff x="18" y="144"/>
            <a:chExt cx="510" cy="480"/>
          </a:xfrm>
        </p:grpSpPr>
        <p:sp>
          <p:nvSpPr>
            <p:cNvPr id="1048901"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02"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03"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04"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905"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906"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907" name="Vertical Text Placeholder 2"/>
          <p:cNvSpPr>
            <a:spLocks noGrp="1"/>
          </p:cNvSpPr>
          <p:nvPr>
            <p:ph type="body" orient="vert" idx="1"/>
          </p:nvPr>
        </p:nvSpPr>
        <p:spPr>
          <a:xfrm>
            <a:off x="457200" y="381000"/>
            <a:ext cx="6019800" cy="5943600"/>
          </a:xfrm>
        </p:spPr>
        <p:txBody>
          <a:bodyPr vert="eaVert"/>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908" name="Vertical Title 1"/>
          <p:cNvSpPr>
            <a:spLocks noGrp="1"/>
          </p:cNvSpPr>
          <p:nvPr>
            <p:ph type="title" orient="vert"/>
          </p:nvPr>
        </p:nvSpPr>
        <p:spPr>
          <a:xfrm>
            <a:off x="6629400" y="381000"/>
            <a:ext cx="2057400" cy="5943600"/>
          </a:xfrm>
        </p:spPr>
        <p:txBody>
          <a:bodyPr vert="eaVert"/>
          <a:p>
            <a:r>
              <a:rPr lang="en-US" noProof="1"/>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43" name=""/>
        <p:cNvGrpSpPr/>
        <p:nvPr/>
      </p:nvGrpSpPr>
      <p:grpSpPr>
        <a:xfrm rot="0">
          <a:off x="0" y="0"/>
          <a:ext cx="0" cy="0"/>
          <a:chOff x="0" y="0"/>
          <a:chExt cx="0" cy="0"/>
        </a:xfrm>
      </p:grpSpPr>
      <p:sp>
        <p:nvSpPr>
          <p:cNvPr id="1048967"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44" name=""/>
          <p:cNvGrpSpPr/>
          <p:nvPr/>
        </p:nvGrpSpPr>
        <p:grpSpPr>
          <a:xfrm rot="0">
            <a:off x="8153400" y="0"/>
            <a:ext cx="990600" cy="6858000"/>
            <a:chOff x="5040" y="0"/>
            <a:chExt cx="720" cy="4320"/>
          </a:xfrm>
        </p:grpSpPr>
        <p:sp>
          <p:nvSpPr>
            <p:cNvPr id="1048968"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69"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70"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71"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72"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45" name=""/>
          <p:cNvGrpSpPr/>
          <p:nvPr/>
        </p:nvGrpSpPr>
        <p:grpSpPr>
          <a:xfrm rot="0">
            <a:off x="152400" y="228600"/>
            <a:ext cx="838200" cy="838200"/>
            <a:chOff x="18" y="144"/>
            <a:chExt cx="510" cy="480"/>
          </a:xfrm>
        </p:grpSpPr>
        <p:sp>
          <p:nvSpPr>
            <p:cNvPr id="1048973"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74"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75"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76"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977"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978"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979" name="Table Placeholder 2"/>
          <p:cNvSpPr>
            <a:spLocks noGrp="1"/>
          </p:cNvSpPr>
          <p:nvPr>
            <p:ph type="tbl" idx="1"/>
          </p:nvPr>
        </p:nvSpPr>
        <p:spPr>
          <a:xfrm>
            <a:off x="457200" y="1076325"/>
            <a:ext cx="8229600" cy="5248275"/>
          </a:xfrm>
        </p:spPr>
        <p:txBody>
          <a:bodyPr anchor="t" anchorCtr="0" bIns="45720" compatLnSpc="1" lIns="91440" numCol="1" rIns="91440" tIns="45720" vert="horz" wrap="square">
            <a:prstTxWarp prst="textNoShape"/>
          </a:bodyPr>
          <a:p>
            <a:pPr algn="l" defTabSz="914400" eaLnBrk="0" fontAlgn="base" hangingPunct="0" indent="-342900" latinLnBrk="0" lvl="0" marL="342900" marR="0" rtl="0">
              <a:lnSpc>
                <a:spcPct val="100000"/>
              </a:lnSpc>
              <a:spcBef>
                <a:spcPct val="20000"/>
              </a:spcBef>
              <a:spcAft>
                <a:spcPct val="0"/>
              </a:spcAft>
              <a:buClr>
                <a:schemeClr val="hlink"/>
              </a:buClr>
              <a:buSzTx/>
              <a:buFont typeface="Wingdings" pitchFamily="2" charset="2"/>
              <a:buChar char="v"/>
            </a:pPr>
            <a:r>
              <a:rPr baseline="0" b="1" cap="none" sz="2800" i="0" kern="1200" kumimoji="0" lang="en-US" noProof="0" normalizeH="0" spc="0" strike="noStrike" u="none" smtClean="0">
                <a:ln>
                  <a:noFill/>
                </a:ln>
                <a:solidFill>
                  <a:schemeClr val="tx1"/>
                </a:solidFill>
                <a:effectLst/>
                <a:uLnTx/>
                <a:uFillTx/>
                <a:latin typeface="+mn-lt"/>
                <a:ea typeface="+mn-ea"/>
                <a:cs typeface="+mn-cs"/>
              </a:rPr>
              <a:t>Click icon to add table</a:t>
            </a:r>
            <a:endParaRPr baseline="0" b="1" cap="none" sz="2800" i="0" kern="1200" kumimoji="0" lang="en-US" noProof="0" normalizeH="0" spc="0" strike="noStrike" u="none">
              <a:ln>
                <a:noFill/>
              </a:ln>
              <a:solidFill>
                <a:schemeClr val="tx1"/>
              </a:solidFill>
              <a:effectLst/>
              <a:uLnTx/>
              <a:uFillTx/>
              <a:latin typeface="+mn-lt"/>
              <a:ea typeface="+mn-ea"/>
              <a:cs typeface="+mn-cs"/>
            </a:endParaRPr>
          </a:p>
        </p:txBody>
      </p:sp>
      <p:sp>
        <p:nvSpPr>
          <p:cNvPr id="1048980" name="Title 1"/>
          <p:cNvSpPr>
            <a:spLocks noGrp="1"/>
          </p:cNvSpPr>
          <p:nvPr>
            <p:ph type="title"/>
          </p:nvPr>
        </p:nvSpPr>
        <p:spPr>
          <a:xfrm>
            <a:off x="1143000" y="381000"/>
            <a:ext cx="6705600" cy="563563"/>
          </a:xfrm>
        </p:spPr>
        <p:txBody>
          <a:bodyPr/>
          <a:p>
            <a:r>
              <a:rPr lang="en-US" noProof="1"/>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25" name=""/>
        <p:cNvGrpSpPr/>
        <p:nvPr/>
      </p:nvGrpSpPr>
      <p:grpSpPr>
        <a:xfrm rot="0">
          <a:off x="0" y="0"/>
          <a:ext cx="0" cy="0"/>
          <a:chOff x="0" y="0"/>
          <a:chExt cx="0" cy="0"/>
        </a:xfrm>
      </p:grpSpPr>
      <p:sp>
        <p:nvSpPr>
          <p:cNvPr id="1048881"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26" name=""/>
          <p:cNvGrpSpPr/>
          <p:nvPr/>
        </p:nvGrpSpPr>
        <p:grpSpPr>
          <a:xfrm rot="0">
            <a:off x="8153400" y="0"/>
            <a:ext cx="990600" cy="6858000"/>
            <a:chOff x="5040" y="0"/>
            <a:chExt cx="720" cy="4320"/>
          </a:xfrm>
        </p:grpSpPr>
        <p:sp>
          <p:nvSpPr>
            <p:cNvPr id="1048882"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83"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884"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85"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86"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27" name=""/>
          <p:cNvGrpSpPr/>
          <p:nvPr/>
        </p:nvGrpSpPr>
        <p:grpSpPr>
          <a:xfrm rot="0">
            <a:off x="152400" y="228600"/>
            <a:ext cx="838200" cy="838200"/>
            <a:chOff x="18" y="144"/>
            <a:chExt cx="510" cy="480"/>
          </a:xfrm>
        </p:grpSpPr>
        <p:sp>
          <p:nvSpPr>
            <p:cNvPr id="1048887"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88"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89"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890"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891"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892"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893" name="Chart Placeholder 2"/>
          <p:cNvSpPr>
            <a:spLocks noGrp="1"/>
          </p:cNvSpPr>
          <p:nvPr>
            <p:ph type="chart" idx="1"/>
          </p:nvPr>
        </p:nvSpPr>
        <p:spPr>
          <a:xfrm>
            <a:off x="457200" y="1076325"/>
            <a:ext cx="8229600" cy="5248275"/>
          </a:xfrm>
        </p:spPr>
        <p:txBody>
          <a:bodyPr anchor="t" anchorCtr="0" bIns="45720" compatLnSpc="1" lIns="91440" numCol="1" rIns="91440" tIns="45720" vert="horz" wrap="square">
            <a:prstTxWarp prst="textNoShape"/>
          </a:bodyPr>
          <a:p>
            <a:pPr algn="l" defTabSz="914400" eaLnBrk="0" fontAlgn="base" hangingPunct="0" indent="-342900" latinLnBrk="0" lvl="0" marL="342900" marR="0" rtl="0">
              <a:lnSpc>
                <a:spcPct val="100000"/>
              </a:lnSpc>
              <a:spcBef>
                <a:spcPct val="20000"/>
              </a:spcBef>
              <a:spcAft>
                <a:spcPct val="0"/>
              </a:spcAft>
              <a:buClr>
                <a:schemeClr val="hlink"/>
              </a:buClr>
              <a:buSzTx/>
              <a:buFont typeface="Wingdings" pitchFamily="2" charset="2"/>
              <a:buChar char="v"/>
            </a:pPr>
            <a:r>
              <a:rPr baseline="0" b="1" cap="none" sz="2800" i="0" kern="1200" kumimoji="0" lang="en-US" noProof="0" normalizeH="0" spc="0" strike="noStrike" u="none" smtClean="0">
                <a:ln>
                  <a:noFill/>
                </a:ln>
                <a:solidFill>
                  <a:schemeClr val="tx1"/>
                </a:solidFill>
                <a:effectLst/>
                <a:uLnTx/>
                <a:uFillTx/>
                <a:latin typeface="+mn-lt"/>
                <a:ea typeface="+mn-ea"/>
                <a:cs typeface="+mn-cs"/>
              </a:rPr>
              <a:t>Click icon to add chart</a:t>
            </a:r>
            <a:endParaRPr baseline="0" b="1" cap="none" sz="2800" i="0" kern="1200" kumimoji="0" lang="en-US" noProof="0" normalizeH="0" spc="0" strike="noStrike" u="none">
              <a:ln>
                <a:noFill/>
              </a:ln>
              <a:solidFill>
                <a:schemeClr val="tx1"/>
              </a:solidFill>
              <a:effectLst/>
              <a:uLnTx/>
              <a:uFillTx/>
              <a:latin typeface="+mn-lt"/>
              <a:ea typeface="+mn-ea"/>
              <a:cs typeface="+mn-cs"/>
            </a:endParaRPr>
          </a:p>
        </p:txBody>
      </p:sp>
      <p:sp>
        <p:nvSpPr>
          <p:cNvPr id="1048894" name="Title 1"/>
          <p:cNvSpPr>
            <a:spLocks noGrp="1"/>
          </p:cNvSpPr>
          <p:nvPr>
            <p:ph type="title"/>
          </p:nvPr>
        </p:nvSpPr>
        <p:spPr>
          <a:xfrm>
            <a:off x="1143000" y="381000"/>
            <a:ext cx="6705600" cy="563563"/>
          </a:xfrm>
        </p:spPr>
        <p:txBody>
          <a:bodyPr/>
          <a:p>
            <a:r>
              <a:rPr lang="en-US" noProof="1"/>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15" name=""/>
        <p:cNvGrpSpPr/>
        <p:nvPr/>
      </p:nvGrpSpPr>
      <p:grpSpPr>
        <a:xfrm rot="0">
          <a:off x="0" y="0"/>
          <a:ext cx="0" cy="0"/>
          <a:chOff x="0" y="0"/>
          <a:chExt cx="0" cy="0"/>
        </a:xfrm>
      </p:grpSpPr>
      <p:sp>
        <p:nvSpPr>
          <p:cNvPr id="1048822" name=""/>
          <p:cNvSpPr/>
          <p:nvPr/>
        </p:nvSpPr>
        <p:spPr bwMode="gray">
          <a:xfrm rot="0">
            <a:off x="8004175" y="0"/>
            <a:ext cx="1139825" cy="6858000"/>
          </a:xfrm>
          <a:prstGeom prst="rect"/>
          <a:solidFill>
            <a:schemeClr val="dk2">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23" name=""/>
          <p:cNvSpPr/>
          <p:nvPr/>
        </p:nvSpPr>
        <p:spPr bwMode="white">
          <a:xfrm rot="0">
            <a:off x="0" y="4638675"/>
            <a:ext cx="9144000" cy="2219325"/>
          </a:xfrm>
          <a:prstGeom prst="rect"/>
          <a:solidFill>
            <a:schemeClr val="folHlink">
              <a:alpha val="30980"/>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24" name=""/>
          <p:cNvSpPr/>
          <p:nvPr/>
        </p:nvSpPr>
        <p:spPr bwMode="gray">
          <a:xfrm rot="0">
            <a:off x="0" y="2149475"/>
            <a:ext cx="9144000" cy="2498725"/>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25" name=""/>
          <p:cNvSpPr/>
          <p:nvPr/>
        </p:nvSpPr>
        <p:spPr>
          <a:xfrm rot="0">
            <a:off x="-9525" y="2138362"/>
            <a:ext cx="8015287" cy="22717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folHlink">
              <a:alpha val="72940"/>
            </a:schemeClr>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sp>
        <p:nvSpPr>
          <p:cNvPr id="1048826" name=""/>
          <p:cNvSpPr/>
          <p:nvPr/>
        </p:nvSpPr>
        <p:spPr bwMode="gray">
          <a:xfrm rot="0">
            <a:off x="7696200" y="5943600"/>
            <a:ext cx="609600" cy="533400"/>
          </a:xfrm>
          <a:prstGeom prst="hexagon"/>
          <a:solidFill>
            <a:schemeClr val="lt2"/>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27" name=""/>
          <p:cNvSpPr/>
          <p:nvPr/>
        </p:nvSpPr>
        <p:spPr bwMode="gray">
          <a:xfrm rot="0">
            <a:off x="8229600" y="5638800"/>
            <a:ext cx="609600" cy="533400"/>
          </a:xfrm>
          <a:prstGeom prst="hexagon"/>
          <a:solidFill>
            <a:schemeClr val="lt2"/>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28" name=""/>
          <p:cNvSpPr/>
          <p:nvPr/>
        </p:nvSpPr>
        <p:spPr bwMode="gray">
          <a:xfrm rot="0">
            <a:off x="8220075" y="6229350"/>
            <a:ext cx="609600" cy="533400"/>
          </a:xfrm>
          <a:prstGeom prst="hexagon"/>
          <a:solidFill>
            <a:schemeClr val="lt2"/>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29" name=""/>
          <p:cNvSpPr txBox="1"/>
          <p:nvPr/>
        </p:nvSpPr>
        <p:spPr>
          <a:xfrm rot="0">
            <a:off x="304800" y="228600"/>
            <a:ext cx="1447800" cy="519112"/>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ctr" eaLnBrk="1" hangingPunct="1" latinLnBrk="1" lvl="0"/>
            <a:r>
              <a:rPr altLang="en-US" b="1" sz="2800" lang="en-US">
                <a:solidFill>
                  <a:schemeClr val="lt2"/>
                </a:solidFill>
                <a:latin typeface="Verdana" pitchFamily="34" charset="0"/>
              </a:rPr>
              <a:t>LOGO</a:t>
            </a:r>
          </a:p>
        </p:txBody>
      </p:sp>
      <p:grpSp>
        <p:nvGrpSpPr>
          <p:cNvPr id="116" name=""/>
          <p:cNvGrpSpPr/>
          <p:nvPr/>
        </p:nvGrpSpPr>
        <p:grpSpPr>
          <a:xfrm rot="0">
            <a:off x="190500" y="2324100"/>
            <a:ext cx="3276600" cy="3314700"/>
            <a:chOff x="120" y="1464"/>
            <a:chExt cx="2064" cy="2088"/>
          </a:xfrm>
        </p:grpSpPr>
        <p:sp>
          <p:nvSpPr>
            <p:cNvPr id="1048830" name="" descr="gdd01"/>
            <p:cNvSpPr/>
            <p:nvPr/>
          </p:nvSpPr>
          <p:spPr>
            <a:xfrm rot="0">
              <a:off x="120" y="1992"/>
              <a:ext cx="1104" cy="1008"/>
            </a:xfrm>
            <a:prstGeom prst="hexagon"/>
            <a:blipFill rotWithShape="1">
              <a:blip xmlns:r="http://schemas.openxmlformats.org/officeDocument/2006/relationships" r:embed="rId1">
                <a:alphaModFix amt="100000"/>
              </a:blip>
              <a:srcRect/>
              <a:stretch>
                <a:fillRect/>
              </a:stretch>
            </a:blipFill>
            <a:ln w="28575" cap="flat" cmpd="sng">
              <a:solidFill>
                <a:schemeClr val="lt1">
                  <a:alpha val="100000"/>
                </a:schemeClr>
              </a:solidFill>
              <a:prstDash val="solid"/>
              <a:round/>
            </a:ln>
            <a:effectLst>
              <a:outerShdw algn="ctr" dir="1437749" dist="125080" kx="0" sx="100000" sy="100000">
                <a:schemeClr val="dk2">
                  <a:alpha val="32001"/>
                </a:scheme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ctr" lvl="0"/>
              <a:endParaRPr altLang="en-US" lang="ko-KR">
                <a:latin typeface="Times New Roman" pitchFamily="18" charset="0"/>
                <a:ea typeface="Gulim" pitchFamily="34" charset="-127"/>
              </a:endParaRPr>
            </a:p>
          </p:txBody>
        </p:sp>
        <p:sp>
          <p:nvSpPr>
            <p:cNvPr id="1048831" name="" descr="gdd04"/>
            <p:cNvSpPr/>
            <p:nvPr/>
          </p:nvSpPr>
          <p:spPr>
            <a:xfrm rot="0">
              <a:off x="1032" y="1464"/>
              <a:ext cx="1152" cy="1008"/>
            </a:xfrm>
            <a:prstGeom prst="hexagon"/>
            <a:blipFill rotWithShape="1">
              <a:blip xmlns:r="http://schemas.openxmlformats.org/officeDocument/2006/relationships" r:embed="rId2">
                <a:alphaModFix amt="100000"/>
              </a:blip>
              <a:srcRect/>
              <a:stretch>
                <a:fillRect/>
              </a:stretch>
            </a:blipFill>
            <a:ln w="28575" cap="flat" cmpd="sng">
              <a:solidFill>
                <a:schemeClr val="lt1">
                  <a:alpha val="100000"/>
                </a:schemeClr>
              </a:solidFill>
              <a:prstDash val="solid"/>
              <a:round/>
            </a:ln>
            <a:effectLst>
              <a:outerShdw algn="ctr" dir="1437749" dist="125080" kx="0" sx="100000" sy="100000">
                <a:schemeClr val="dk2">
                  <a:alpha val="32001"/>
                </a:scheme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ctr" lvl="0"/>
              <a:endParaRPr altLang="en-US" lang="ko-KR">
                <a:latin typeface="Times New Roman" pitchFamily="18" charset="0"/>
                <a:ea typeface="Gulim" pitchFamily="34" charset="-127"/>
              </a:endParaRPr>
            </a:p>
          </p:txBody>
        </p:sp>
        <p:sp>
          <p:nvSpPr>
            <p:cNvPr id="1048832" name="" descr="gdd03"/>
            <p:cNvSpPr/>
            <p:nvPr/>
          </p:nvSpPr>
          <p:spPr>
            <a:xfrm rot="0">
              <a:off x="1008" y="2544"/>
              <a:ext cx="1152" cy="1008"/>
            </a:xfrm>
            <a:prstGeom prst="hexagon"/>
            <a:blipFill rotWithShape="1">
              <a:blip xmlns:r="http://schemas.openxmlformats.org/officeDocument/2006/relationships" r:embed="rId3">
                <a:alphaModFix amt="100000"/>
              </a:blip>
              <a:srcRect/>
              <a:stretch>
                <a:fillRect/>
              </a:stretch>
            </a:blipFill>
            <a:ln w="28575" cap="flat" cmpd="sng">
              <a:solidFill>
                <a:schemeClr val="lt1">
                  <a:alpha val="100000"/>
                </a:schemeClr>
              </a:solidFill>
              <a:prstDash val="solid"/>
              <a:round/>
            </a:ln>
            <a:effectLst>
              <a:outerShdw algn="ctr" dir="1437749" dist="125080" kx="0" sx="100000" sy="100000">
                <a:schemeClr val="dk2">
                  <a:alpha val="32001"/>
                </a:scheme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ctr" lvl="0"/>
              <a:endParaRPr altLang="en-US" lang="ko-KR">
                <a:latin typeface="Times New Roman" pitchFamily="18" charset="0"/>
                <a:ea typeface="Gulim" pitchFamily="34" charset="-127"/>
              </a:endParaRPr>
            </a:p>
          </p:txBody>
        </p:sp>
      </p:grpSp>
      <p:sp>
        <p:nvSpPr>
          <p:cNvPr id="1048833" name=""/>
          <p:cNvSpPr/>
          <p:nvPr>
            <p:ph type="dt" sz="half" idx="2"/>
          </p:nvPr>
        </p:nvSpPr>
        <p:spPr>
          <a:xfrm rot="0">
            <a:off x="3352800" y="6553200"/>
            <a:ext cx="2133600" cy="1524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endParaRPr altLang="en-US" sz="1000" lang="en-US">
              <a:solidFill>
                <a:schemeClr val="lt2"/>
              </a:solidFill>
              <a:latin typeface="Verdana" pitchFamily="34" charset="0"/>
            </a:endParaRPr>
          </a:p>
        </p:txBody>
      </p:sp>
      <p:sp>
        <p:nvSpPr>
          <p:cNvPr id="1048834" name=""/>
          <p:cNvSpPr/>
          <p:nvPr>
            <p:ph type="ftr" sz="quarter" idx="3"/>
          </p:nvPr>
        </p:nvSpPr>
        <p:spPr>
          <a:xfrm rot="0">
            <a:off x="304800" y="6477000"/>
            <a:ext cx="25908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ctr" eaLnBrk="1" hangingPunct="1" latinLnBrk="1" lvl="0"/>
            <a:endParaRPr altLang="en-US" sz="1200" lang="en-US">
              <a:solidFill>
                <a:schemeClr val="lt2"/>
              </a:solidFill>
            </a:endParaRPr>
          </a:p>
        </p:txBody>
      </p:sp>
      <p:sp>
        <p:nvSpPr>
          <p:cNvPr id="1048835" name=""/>
          <p:cNvSpPr/>
          <p:nvPr>
            <p:ph type="sldNum" sz="quarter" idx="4"/>
          </p:nvPr>
        </p:nvSpPr>
        <p:spPr>
          <a:xfrm rot="0">
            <a:off x="8210550" y="6467475"/>
            <a:ext cx="5334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200" lang="en-US">
                <a:solidFill>
                  <a:schemeClr val="lt1"/>
                </a:solidFill>
                <a:latin typeface="Verdana" pitchFamily="34" charset="0"/>
                <a:ea typeface="SimSun" pitchFamily="2" charset="-122"/>
              </a:rPr>
              <a:pPr algn="r" eaLnBrk="1" hangingPunct="1" latinLnBrk="1" lvl="0"/>
            </a:fld>
            <a:endParaRPr altLang="zh-CN" sz="1200" lang="en-US">
              <a:solidFill>
                <a:schemeClr val="lt1"/>
              </a:solidFill>
              <a:latin typeface="Verdana" pitchFamily="34" charset="0"/>
              <a:ea typeface="SimSun" pitchFamily="2" charset="-122"/>
            </a:endParaRPr>
          </a:p>
        </p:txBody>
      </p:sp>
      <p:sp>
        <p:nvSpPr>
          <p:cNvPr id="1048836" name="Rectangle 3"/>
          <p:cNvSpPr>
            <a:spLocks noGrp="1" noChangeArrowheads="1"/>
          </p:cNvSpPr>
          <p:nvPr>
            <p:ph type="subTitle" idx="1"/>
          </p:nvPr>
        </p:nvSpPr>
        <p:spPr bwMode="white">
          <a:xfrm>
            <a:off x="3505200" y="2971800"/>
            <a:ext cx="4343400" cy="685800"/>
          </a:xfrm>
        </p:spPr>
        <p:txBody>
          <a:bodyPr/>
          <a:lstStyle>
            <a:lvl1pPr algn="r" indent="0" marL="0">
              <a:buFont typeface="Wingdings" panose="05000000000000000000" pitchFamily="2" charset="2"/>
              <a:buNone/>
              <a:defRPr sz="1600">
                <a:solidFill>
                  <a:schemeClr val="bg1"/>
                </a:solidFill>
              </a:defRPr>
            </a:lvl1pPr>
          </a:lstStyle>
          <a:p>
            <a:pPr lvl="0"/>
            <a:r>
              <a:rPr lang="en-US" noProof="0"/>
              <a:t>Click to edit Master subtitle style</a:t>
            </a:r>
          </a:p>
        </p:txBody>
      </p:sp>
      <p:sp>
        <p:nvSpPr>
          <p:cNvPr id="1048837" name="Rectangle 2"/>
          <p:cNvSpPr>
            <a:spLocks noGrp="1" noChangeArrowheads="1"/>
          </p:cNvSpPr>
          <p:nvPr>
            <p:ph type="ctrTitle"/>
          </p:nvPr>
        </p:nvSpPr>
        <p:spPr bwMode="gray">
          <a:xfrm>
            <a:off x="1143000" y="990600"/>
            <a:ext cx="6705600" cy="1012825"/>
          </a:xfrm>
        </p:spPr>
        <p:txBody>
          <a:bodyPr/>
          <a:lstStyle>
            <a:lvl1pPr algn="ctr">
              <a:defRPr b="1" sz="3600">
                <a:solidFill>
                  <a:schemeClr val="tx2"/>
                </a:solidFill>
              </a:defRPr>
            </a:lvl1pPr>
          </a:lstStyle>
          <a:p>
            <a:pPr lvl="0"/>
            <a:r>
              <a:rPr lang="en-US" noProof="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58" name=""/>
        <p:cNvGrpSpPr/>
        <p:nvPr/>
      </p:nvGrpSpPr>
      <p:grpSpPr>
        <a:xfrm rot="0">
          <a:off x="0" y="0"/>
          <a:ext cx="0" cy="0"/>
          <a:chOff x="0" y="0"/>
          <a:chExt cx="0" cy="0"/>
        </a:xfrm>
      </p:grpSpPr>
      <p:sp>
        <p:nvSpPr>
          <p:cNvPr id="1048621"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59" name=""/>
          <p:cNvGrpSpPr/>
          <p:nvPr/>
        </p:nvGrpSpPr>
        <p:grpSpPr>
          <a:xfrm rot="0">
            <a:off x="8153400" y="0"/>
            <a:ext cx="990600" cy="6858000"/>
            <a:chOff x="5040" y="0"/>
            <a:chExt cx="720" cy="4320"/>
          </a:xfrm>
        </p:grpSpPr>
        <p:sp>
          <p:nvSpPr>
            <p:cNvPr id="1048622"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23"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624"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25"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26"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60" name=""/>
          <p:cNvGrpSpPr/>
          <p:nvPr/>
        </p:nvGrpSpPr>
        <p:grpSpPr>
          <a:xfrm rot="0">
            <a:off x="152400" y="228600"/>
            <a:ext cx="838200" cy="838200"/>
            <a:chOff x="18" y="144"/>
            <a:chExt cx="510" cy="480"/>
          </a:xfrm>
        </p:grpSpPr>
        <p:sp>
          <p:nvSpPr>
            <p:cNvPr id="1048627"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28"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29"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630"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631"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632"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633" name="Content Placeholder 2"/>
          <p:cNvSpPr>
            <a:spLocks noGrp="1"/>
          </p:cNvSpPr>
          <p:nvPr>
            <p:ph idx="1"/>
          </p:nvPr>
        </p:nvSpPr>
        <p:spPr/>
        <p:txBody>
          <a:bodyPr/>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634" name="Title 1"/>
          <p:cNvSpPr>
            <a:spLocks noGrp="1"/>
          </p:cNvSpPr>
          <p:nvPr>
            <p:ph type="title"/>
          </p:nvPr>
        </p:nvSpPr>
        <p:spPr/>
        <p:txBody>
          <a:bodyPr/>
          <a:p>
            <a:r>
              <a:rPr lang="en-US" noProof="1"/>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17" name=""/>
        <p:cNvGrpSpPr/>
        <p:nvPr/>
      </p:nvGrpSpPr>
      <p:grpSpPr>
        <a:xfrm rot="0">
          <a:off x="0" y="0"/>
          <a:ext cx="0" cy="0"/>
          <a:chOff x="0" y="0"/>
          <a:chExt cx="0" cy="0"/>
        </a:xfrm>
      </p:grpSpPr>
      <p:sp>
        <p:nvSpPr>
          <p:cNvPr id="1048838"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18" name=""/>
          <p:cNvGrpSpPr/>
          <p:nvPr/>
        </p:nvGrpSpPr>
        <p:grpSpPr>
          <a:xfrm rot="0">
            <a:off x="8153400" y="0"/>
            <a:ext cx="990600" cy="6858000"/>
            <a:chOff x="5040" y="0"/>
            <a:chExt cx="720" cy="4320"/>
          </a:xfrm>
        </p:grpSpPr>
        <p:sp>
          <p:nvSpPr>
            <p:cNvPr id="1048839"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40"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841"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42"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43"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19" name=""/>
          <p:cNvGrpSpPr/>
          <p:nvPr/>
        </p:nvGrpSpPr>
        <p:grpSpPr>
          <a:xfrm rot="0">
            <a:off x="152400" y="228600"/>
            <a:ext cx="838200" cy="838200"/>
            <a:chOff x="18" y="144"/>
            <a:chExt cx="510" cy="480"/>
          </a:xfrm>
        </p:grpSpPr>
        <p:sp>
          <p:nvSpPr>
            <p:cNvPr id="1048844"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45"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46"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847"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848"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849"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850" name="Text Placeholder 2"/>
          <p:cNvSpPr>
            <a:spLocks noGrp="1"/>
          </p:cNvSpPr>
          <p:nvPr>
            <p:ph type="body" idx="1"/>
          </p:nvPr>
        </p:nvSpPr>
        <p:spPr>
          <a:xfrm>
            <a:off x="623888"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lang="en-US" noProof="1"/>
              <a:t>Click to edit Master text styles</a:t>
            </a:r>
          </a:p>
        </p:txBody>
      </p:sp>
      <p:sp>
        <p:nvSpPr>
          <p:cNvPr id="1048851"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66" name=""/>
        <p:cNvGrpSpPr/>
        <p:nvPr/>
      </p:nvGrpSpPr>
      <p:grpSpPr>
        <a:xfrm rot="0">
          <a:off x="0" y="0"/>
          <a:ext cx="0" cy="0"/>
          <a:chOff x="0" y="0"/>
          <a:chExt cx="0" cy="0"/>
        </a:xfrm>
      </p:grpSpPr>
      <p:sp>
        <p:nvSpPr>
          <p:cNvPr id="1048645"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67" name=""/>
          <p:cNvGrpSpPr/>
          <p:nvPr/>
        </p:nvGrpSpPr>
        <p:grpSpPr>
          <a:xfrm rot="0">
            <a:off x="8153400" y="0"/>
            <a:ext cx="990600" cy="6858000"/>
            <a:chOff x="5040" y="0"/>
            <a:chExt cx="720" cy="4320"/>
          </a:xfrm>
        </p:grpSpPr>
        <p:sp>
          <p:nvSpPr>
            <p:cNvPr id="1048646"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47"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648"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49"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50"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68" name=""/>
          <p:cNvGrpSpPr/>
          <p:nvPr/>
        </p:nvGrpSpPr>
        <p:grpSpPr>
          <a:xfrm rot="0">
            <a:off x="152400" y="228600"/>
            <a:ext cx="838200" cy="838200"/>
            <a:chOff x="18" y="144"/>
            <a:chExt cx="510" cy="480"/>
          </a:xfrm>
        </p:grpSpPr>
        <p:sp>
          <p:nvSpPr>
            <p:cNvPr id="1048651"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52"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53"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654"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655"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656"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657" name="Content Placeholder 3"/>
          <p:cNvSpPr>
            <a:spLocks noGrp="1"/>
          </p:cNvSpPr>
          <p:nvPr>
            <p:ph sz="half" idx="2"/>
          </p:nvPr>
        </p:nvSpPr>
        <p:spPr>
          <a:xfrm>
            <a:off x="4648200" y="1076325"/>
            <a:ext cx="4038600" cy="5248275"/>
          </a:xfrm>
        </p:spPr>
        <p:txBody>
          <a:bodyPr/>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658" name="Content Placeholder 2"/>
          <p:cNvSpPr>
            <a:spLocks noGrp="1"/>
          </p:cNvSpPr>
          <p:nvPr>
            <p:ph sz="half" idx="1"/>
          </p:nvPr>
        </p:nvSpPr>
        <p:spPr>
          <a:xfrm>
            <a:off x="457200" y="1076325"/>
            <a:ext cx="4038600" cy="5248275"/>
          </a:xfrm>
        </p:spPr>
        <p:txBody>
          <a:bodyPr/>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659" name="Title 1"/>
          <p:cNvSpPr>
            <a:spLocks noGrp="1"/>
          </p:cNvSpPr>
          <p:nvPr>
            <p:ph type="title"/>
          </p:nvPr>
        </p:nvSpPr>
        <p:spPr/>
        <p:txBody>
          <a:bodyPr/>
          <a:p>
            <a:r>
              <a:rPr lang="en-US" noProof="1"/>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88" name=""/>
        <p:cNvGrpSpPr/>
        <p:nvPr/>
      </p:nvGrpSpPr>
      <p:grpSpPr>
        <a:xfrm rot="0">
          <a:off x="0" y="0"/>
          <a:ext cx="0" cy="0"/>
          <a:chOff x="0" y="0"/>
          <a:chExt cx="0" cy="0"/>
        </a:xfrm>
      </p:grpSpPr>
      <p:sp>
        <p:nvSpPr>
          <p:cNvPr id="1048694"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89" name=""/>
          <p:cNvGrpSpPr/>
          <p:nvPr/>
        </p:nvGrpSpPr>
        <p:grpSpPr>
          <a:xfrm rot="0">
            <a:off x="8153400" y="0"/>
            <a:ext cx="990600" cy="6858000"/>
            <a:chOff x="5040" y="0"/>
            <a:chExt cx="720" cy="4320"/>
          </a:xfrm>
        </p:grpSpPr>
        <p:sp>
          <p:nvSpPr>
            <p:cNvPr id="1048695"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96"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697"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98"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99"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90" name=""/>
          <p:cNvGrpSpPr/>
          <p:nvPr/>
        </p:nvGrpSpPr>
        <p:grpSpPr>
          <a:xfrm rot="0">
            <a:off x="152400" y="228600"/>
            <a:ext cx="838200" cy="838200"/>
            <a:chOff x="18" y="144"/>
            <a:chExt cx="510" cy="480"/>
          </a:xfrm>
        </p:grpSpPr>
        <p:sp>
          <p:nvSpPr>
            <p:cNvPr id="1048700"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01"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02"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03"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704"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705"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706" name="Content Placeholder 5"/>
          <p:cNvSpPr>
            <a:spLocks noGrp="1"/>
          </p:cNvSpPr>
          <p:nvPr>
            <p:ph sz="quarter" idx="4"/>
          </p:nvPr>
        </p:nvSpPr>
        <p:spPr>
          <a:xfrm>
            <a:off x="4629150" y="2505075"/>
            <a:ext cx="3887788" cy="3684588"/>
          </a:xfrm>
        </p:spPr>
        <p:txBody>
          <a:bodyPr/>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707" name="Text Placeholder 4"/>
          <p:cNvSpPr>
            <a:spLocks noGrp="1"/>
          </p:cNvSpPr>
          <p:nvPr>
            <p:ph type="body" sz="quarter" idx="3"/>
          </p:nvPr>
        </p:nvSpPr>
        <p:spPr>
          <a:xfrm>
            <a:off x="4629150" y="1681163"/>
            <a:ext cx="38877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noProof="1"/>
              <a:t>Click to edit Master text styles</a:t>
            </a:r>
          </a:p>
        </p:txBody>
      </p:sp>
      <p:sp>
        <p:nvSpPr>
          <p:cNvPr id="1048708" name="Content Placeholder 3"/>
          <p:cNvSpPr>
            <a:spLocks noGrp="1"/>
          </p:cNvSpPr>
          <p:nvPr>
            <p:ph sz="half" idx="2"/>
          </p:nvPr>
        </p:nvSpPr>
        <p:spPr>
          <a:xfrm>
            <a:off x="630238" y="2505075"/>
            <a:ext cx="3868737" cy="3684588"/>
          </a:xfrm>
        </p:spPr>
        <p:txBody>
          <a:bodyPr/>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709" name="Text Placeholder 2"/>
          <p:cNvSpPr>
            <a:spLocks noGrp="1"/>
          </p:cNvSpPr>
          <p:nvPr>
            <p:ph type="body" idx="1"/>
          </p:nvPr>
        </p:nvSpPr>
        <p:spPr>
          <a:xfrm>
            <a:off x="630238" y="1681163"/>
            <a:ext cx="386873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noProof="1"/>
              <a:t>Click to edit Master text styles</a:t>
            </a:r>
          </a:p>
        </p:txBody>
      </p:sp>
      <p:sp>
        <p:nvSpPr>
          <p:cNvPr id="1048710" name="Title 1"/>
          <p:cNvSpPr>
            <a:spLocks noGrp="1"/>
          </p:cNvSpPr>
          <p:nvPr>
            <p:ph type="title"/>
          </p:nvPr>
        </p:nvSpPr>
        <p:spPr>
          <a:xfrm>
            <a:off x="630238" y="365125"/>
            <a:ext cx="7886700" cy="1325563"/>
          </a:xfrm>
        </p:spPr>
        <p:txBody>
          <a:bodyPr/>
          <a:p>
            <a:r>
              <a:rPr lang="en-US" noProof="1"/>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03" name=""/>
        <p:cNvGrpSpPr/>
        <p:nvPr/>
      </p:nvGrpSpPr>
      <p:grpSpPr>
        <a:xfrm rot="0">
          <a:off x="0" y="0"/>
          <a:ext cx="0" cy="0"/>
          <a:chOff x="0" y="0"/>
          <a:chExt cx="0" cy="0"/>
        </a:xfrm>
      </p:grpSpPr>
      <p:sp>
        <p:nvSpPr>
          <p:cNvPr id="1048769"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04" name=""/>
          <p:cNvGrpSpPr/>
          <p:nvPr/>
        </p:nvGrpSpPr>
        <p:grpSpPr>
          <a:xfrm rot="0">
            <a:off x="8153400" y="0"/>
            <a:ext cx="990600" cy="6858000"/>
            <a:chOff x="5040" y="0"/>
            <a:chExt cx="720" cy="4320"/>
          </a:xfrm>
        </p:grpSpPr>
        <p:sp>
          <p:nvSpPr>
            <p:cNvPr id="1048770"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71"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72"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73"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74"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05" name=""/>
          <p:cNvGrpSpPr/>
          <p:nvPr/>
        </p:nvGrpSpPr>
        <p:grpSpPr>
          <a:xfrm rot="0">
            <a:off x="152400" y="228600"/>
            <a:ext cx="838200" cy="838200"/>
            <a:chOff x="18" y="144"/>
            <a:chExt cx="510" cy="480"/>
          </a:xfrm>
        </p:grpSpPr>
        <p:sp>
          <p:nvSpPr>
            <p:cNvPr id="1048775"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76"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77"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78"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779"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780"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781" name="Title 1"/>
          <p:cNvSpPr>
            <a:spLocks noGrp="1"/>
          </p:cNvSpPr>
          <p:nvPr>
            <p:ph type="title"/>
          </p:nvPr>
        </p:nvSpPr>
        <p:spPr/>
        <p:txBody>
          <a:bodyPr/>
          <a:p>
            <a:r>
              <a:rPr lang="en-US" noProof="1"/>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9" name=""/>
        <p:cNvGrpSpPr/>
        <p:nvPr/>
      </p:nvGrpSpPr>
      <p:grpSpPr>
        <a:xfrm rot="0">
          <a:off x="0" y="0"/>
          <a:ext cx="0" cy="0"/>
          <a:chOff x="0" y="0"/>
          <a:chExt cx="0" cy="0"/>
        </a:xfrm>
      </p:grpSpPr>
      <p:sp>
        <p:nvSpPr>
          <p:cNvPr id="1048590"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30" name=""/>
          <p:cNvGrpSpPr/>
          <p:nvPr/>
        </p:nvGrpSpPr>
        <p:grpSpPr>
          <a:xfrm rot="0">
            <a:off x="8153400" y="0"/>
            <a:ext cx="990600" cy="6858000"/>
            <a:chOff x="5040" y="0"/>
            <a:chExt cx="720" cy="4320"/>
          </a:xfrm>
        </p:grpSpPr>
        <p:sp>
          <p:nvSpPr>
            <p:cNvPr id="1048591"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592"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593"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594"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595"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31" name=""/>
          <p:cNvGrpSpPr/>
          <p:nvPr/>
        </p:nvGrpSpPr>
        <p:grpSpPr>
          <a:xfrm rot="0">
            <a:off x="152400" y="228600"/>
            <a:ext cx="838200" cy="838200"/>
            <a:chOff x="18" y="144"/>
            <a:chExt cx="510" cy="480"/>
          </a:xfrm>
        </p:grpSpPr>
        <p:sp>
          <p:nvSpPr>
            <p:cNvPr id="1048596"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597"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598"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599"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600"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601"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602" name="Content Placeholder 2"/>
          <p:cNvSpPr>
            <a:spLocks noGrp="1"/>
          </p:cNvSpPr>
          <p:nvPr>
            <p:ph idx="1"/>
          </p:nvPr>
        </p:nvSpPr>
        <p:spPr/>
        <p:txBody>
          <a:bodyPr/>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603" name="Title 1"/>
          <p:cNvSpPr>
            <a:spLocks noGrp="1"/>
          </p:cNvSpPr>
          <p:nvPr>
            <p:ph type="title"/>
          </p:nvPr>
        </p:nvSpPr>
        <p:spPr/>
        <p:txBody>
          <a:bodyPr/>
          <a:p>
            <a:r>
              <a:rPr lang="en-US" noProof="1"/>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12" name=""/>
        <p:cNvGrpSpPr/>
        <p:nvPr/>
      </p:nvGrpSpPr>
      <p:grpSpPr>
        <a:xfrm rot="0">
          <a:off x="0" y="0"/>
          <a:ext cx="0" cy="0"/>
          <a:chOff x="0" y="0"/>
          <a:chExt cx="0" cy="0"/>
        </a:xfrm>
      </p:grpSpPr>
      <p:sp>
        <p:nvSpPr>
          <p:cNvPr id="1048810"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13" name=""/>
          <p:cNvGrpSpPr/>
          <p:nvPr/>
        </p:nvGrpSpPr>
        <p:grpSpPr>
          <a:xfrm rot="0">
            <a:off x="8153400" y="0"/>
            <a:ext cx="990600" cy="6858000"/>
            <a:chOff x="5040" y="0"/>
            <a:chExt cx="720" cy="4320"/>
          </a:xfrm>
        </p:grpSpPr>
        <p:sp>
          <p:nvSpPr>
            <p:cNvPr id="1048811"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12"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813"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14"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15"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14" name=""/>
          <p:cNvGrpSpPr/>
          <p:nvPr/>
        </p:nvGrpSpPr>
        <p:grpSpPr>
          <a:xfrm rot="0">
            <a:off x="152400" y="228600"/>
            <a:ext cx="838200" cy="838200"/>
            <a:chOff x="18" y="144"/>
            <a:chExt cx="510" cy="480"/>
          </a:xfrm>
        </p:grpSpPr>
        <p:sp>
          <p:nvSpPr>
            <p:cNvPr id="1048816"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17"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18"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819"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820"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821"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94" name=""/>
        <p:cNvGrpSpPr/>
        <p:nvPr/>
      </p:nvGrpSpPr>
      <p:grpSpPr>
        <a:xfrm rot="0">
          <a:off x="0" y="0"/>
          <a:ext cx="0" cy="0"/>
          <a:chOff x="0" y="0"/>
          <a:chExt cx="0" cy="0"/>
        </a:xfrm>
      </p:grpSpPr>
      <p:sp>
        <p:nvSpPr>
          <p:cNvPr id="1048725"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95" name=""/>
          <p:cNvGrpSpPr/>
          <p:nvPr/>
        </p:nvGrpSpPr>
        <p:grpSpPr>
          <a:xfrm rot="0">
            <a:off x="8153400" y="0"/>
            <a:ext cx="990600" cy="6858000"/>
            <a:chOff x="5040" y="0"/>
            <a:chExt cx="720" cy="4320"/>
          </a:xfrm>
        </p:grpSpPr>
        <p:sp>
          <p:nvSpPr>
            <p:cNvPr id="1048726"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27"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28"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29"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30"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96" name=""/>
          <p:cNvGrpSpPr/>
          <p:nvPr/>
        </p:nvGrpSpPr>
        <p:grpSpPr>
          <a:xfrm rot="0">
            <a:off x="152400" y="228600"/>
            <a:ext cx="838200" cy="838200"/>
            <a:chOff x="18" y="144"/>
            <a:chExt cx="510" cy="480"/>
          </a:xfrm>
        </p:grpSpPr>
        <p:sp>
          <p:nvSpPr>
            <p:cNvPr id="1048731"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32"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33"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34"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735"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736"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737" name="Text Placeholder 3"/>
          <p:cNvSpPr>
            <a:spLocks noGrp="1"/>
          </p:cNvSpPr>
          <p:nvPr>
            <p:ph type="body" sz="half" idx="2"/>
          </p:nvPr>
        </p:nvSpPr>
        <p:spPr>
          <a:xfrm>
            <a:off x="630238" y="2057400"/>
            <a:ext cx="2949575"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noProof="1"/>
              <a:t>Click to edit Master text styles</a:t>
            </a:r>
          </a:p>
        </p:txBody>
      </p:sp>
      <p:sp>
        <p:nvSpPr>
          <p:cNvPr id="1048738"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739"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97" name=""/>
        <p:cNvGrpSpPr/>
        <p:nvPr/>
      </p:nvGrpSpPr>
      <p:grpSpPr>
        <a:xfrm rot="0">
          <a:off x="0" y="0"/>
          <a:ext cx="0" cy="0"/>
          <a:chOff x="0" y="0"/>
          <a:chExt cx="0" cy="0"/>
        </a:xfrm>
      </p:grpSpPr>
      <p:sp>
        <p:nvSpPr>
          <p:cNvPr id="1048740"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98" name=""/>
          <p:cNvGrpSpPr/>
          <p:nvPr/>
        </p:nvGrpSpPr>
        <p:grpSpPr>
          <a:xfrm rot="0">
            <a:off x="8153400" y="0"/>
            <a:ext cx="990600" cy="6858000"/>
            <a:chOff x="5040" y="0"/>
            <a:chExt cx="720" cy="4320"/>
          </a:xfrm>
        </p:grpSpPr>
        <p:sp>
          <p:nvSpPr>
            <p:cNvPr id="1048741"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42"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43"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44"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45"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99" name=""/>
          <p:cNvGrpSpPr/>
          <p:nvPr/>
        </p:nvGrpSpPr>
        <p:grpSpPr>
          <a:xfrm rot="0">
            <a:off x="152400" y="228600"/>
            <a:ext cx="838200" cy="838200"/>
            <a:chOff x="18" y="144"/>
            <a:chExt cx="510" cy="480"/>
          </a:xfrm>
        </p:grpSpPr>
        <p:sp>
          <p:nvSpPr>
            <p:cNvPr id="1048746"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47"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48"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49"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750"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751"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752" name="Text Placeholder 3"/>
          <p:cNvSpPr>
            <a:spLocks noGrp="1"/>
          </p:cNvSpPr>
          <p:nvPr>
            <p:ph type="body" sz="half" idx="2"/>
          </p:nvPr>
        </p:nvSpPr>
        <p:spPr>
          <a:xfrm>
            <a:off x="630238" y="2057400"/>
            <a:ext cx="2949575"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noProof="1"/>
              <a:t>Click to edit Master text styles</a:t>
            </a:r>
          </a:p>
        </p:txBody>
      </p:sp>
      <p:sp>
        <p:nvSpPr>
          <p:cNvPr id="1048753" name="Picture Placeholder 2"/>
          <p:cNvSpPr>
            <a:spLocks noGrp="1"/>
          </p:cNvSpPr>
          <p:nvPr>
            <p:ph type="pic" idx="1"/>
          </p:nvPr>
        </p:nvSpPr>
        <p:spPr>
          <a:xfrm>
            <a:off x="3887788" y="987425"/>
            <a:ext cx="4629150" cy="4873625"/>
          </a:xfrm>
        </p:spPr>
        <p:txBody>
          <a:bodyPr anchor="t" anchorCtr="0" bIns="45720" compatLnSpc="1" lIns="91440" numCol="1" rIns="91440" tIns="4572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100000"/>
              </a:lnSpc>
              <a:spcBef>
                <a:spcPct val="20000"/>
              </a:spcBef>
              <a:spcAft>
                <a:spcPct val="0"/>
              </a:spcAft>
              <a:buClr>
                <a:schemeClr val="hlink"/>
              </a:buClr>
              <a:buSzTx/>
              <a:buFont typeface="Wingdings" pitchFamily="2" charset="2"/>
              <a:buNone/>
            </a:pPr>
            <a:r>
              <a:rPr baseline="0" b="1" cap="none" sz="3200" i="0" kern="1200" kumimoji="0" lang="en-US" noProof="0" normalizeH="0" spc="0" strike="noStrike" u="none">
                <a:ln>
                  <a:noFill/>
                </a:ln>
                <a:solidFill>
                  <a:schemeClr val="tx1"/>
                </a:solidFill>
                <a:effectLst/>
                <a:uLnTx/>
                <a:uFillTx/>
                <a:latin typeface="+mn-lt"/>
                <a:ea typeface="+mn-ea"/>
                <a:cs typeface="+mn-cs"/>
              </a:rPr>
              <a:t>Click icon to add picture</a:t>
            </a:r>
          </a:p>
        </p:txBody>
      </p:sp>
      <p:sp>
        <p:nvSpPr>
          <p:cNvPr id="1048754"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09" name=""/>
        <p:cNvGrpSpPr/>
        <p:nvPr/>
      </p:nvGrpSpPr>
      <p:grpSpPr>
        <a:xfrm rot="0">
          <a:off x="0" y="0"/>
          <a:ext cx="0" cy="0"/>
          <a:chOff x="0" y="0"/>
          <a:chExt cx="0" cy="0"/>
        </a:xfrm>
      </p:grpSpPr>
      <p:sp>
        <p:nvSpPr>
          <p:cNvPr id="1048796"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10" name=""/>
          <p:cNvGrpSpPr/>
          <p:nvPr/>
        </p:nvGrpSpPr>
        <p:grpSpPr>
          <a:xfrm rot="0">
            <a:off x="8153400" y="0"/>
            <a:ext cx="990600" cy="6858000"/>
            <a:chOff x="5040" y="0"/>
            <a:chExt cx="720" cy="4320"/>
          </a:xfrm>
        </p:grpSpPr>
        <p:sp>
          <p:nvSpPr>
            <p:cNvPr id="1048797"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98"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99"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00"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01"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11" name=""/>
          <p:cNvGrpSpPr/>
          <p:nvPr/>
        </p:nvGrpSpPr>
        <p:grpSpPr>
          <a:xfrm rot="0">
            <a:off x="152400" y="228600"/>
            <a:ext cx="838200" cy="838200"/>
            <a:chOff x="18" y="144"/>
            <a:chExt cx="510" cy="480"/>
          </a:xfrm>
        </p:grpSpPr>
        <p:sp>
          <p:nvSpPr>
            <p:cNvPr id="1048802"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03"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04"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805"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806"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807"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808" name="Vertical Text Placeholder 2"/>
          <p:cNvSpPr>
            <a:spLocks noGrp="1"/>
          </p:cNvSpPr>
          <p:nvPr>
            <p:ph type="body" orient="vert" idx="1"/>
          </p:nvPr>
        </p:nvSpPr>
        <p:spPr/>
        <p:txBody>
          <a:bodyPr vert="eaVert"/>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809" name="Title 1"/>
          <p:cNvSpPr>
            <a:spLocks noGrp="1"/>
          </p:cNvSpPr>
          <p:nvPr>
            <p:ph type="title"/>
          </p:nvPr>
        </p:nvSpPr>
        <p:spPr/>
        <p:txBody>
          <a:bodyPr/>
          <a:p>
            <a:r>
              <a:rPr lang="en-US" noProof="1"/>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91" name=""/>
        <p:cNvGrpSpPr/>
        <p:nvPr/>
      </p:nvGrpSpPr>
      <p:grpSpPr>
        <a:xfrm rot="0">
          <a:off x="0" y="0"/>
          <a:ext cx="0" cy="0"/>
          <a:chOff x="0" y="0"/>
          <a:chExt cx="0" cy="0"/>
        </a:xfrm>
      </p:grpSpPr>
      <p:sp>
        <p:nvSpPr>
          <p:cNvPr id="1048711"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92" name=""/>
          <p:cNvGrpSpPr/>
          <p:nvPr/>
        </p:nvGrpSpPr>
        <p:grpSpPr>
          <a:xfrm rot="0">
            <a:off x="8153400" y="0"/>
            <a:ext cx="990600" cy="6858000"/>
            <a:chOff x="5040" y="0"/>
            <a:chExt cx="720" cy="4320"/>
          </a:xfrm>
        </p:grpSpPr>
        <p:sp>
          <p:nvSpPr>
            <p:cNvPr id="1048712"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13"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14"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15"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16"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93" name=""/>
          <p:cNvGrpSpPr/>
          <p:nvPr/>
        </p:nvGrpSpPr>
        <p:grpSpPr>
          <a:xfrm rot="0">
            <a:off x="152400" y="228600"/>
            <a:ext cx="838200" cy="838200"/>
            <a:chOff x="18" y="144"/>
            <a:chExt cx="510" cy="480"/>
          </a:xfrm>
        </p:grpSpPr>
        <p:sp>
          <p:nvSpPr>
            <p:cNvPr id="1048717"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18"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19"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20"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721"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722"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723" name="Vertical Text Placeholder 2"/>
          <p:cNvSpPr>
            <a:spLocks noGrp="1"/>
          </p:cNvSpPr>
          <p:nvPr>
            <p:ph type="body" orient="vert" idx="1"/>
          </p:nvPr>
        </p:nvSpPr>
        <p:spPr>
          <a:xfrm>
            <a:off x="457200" y="381000"/>
            <a:ext cx="6019800" cy="5943600"/>
          </a:xfrm>
        </p:spPr>
        <p:txBody>
          <a:bodyPr vert="eaVert"/>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724" name="Vertical Title 1"/>
          <p:cNvSpPr>
            <a:spLocks noGrp="1"/>
          </p:cNvSpPr>
          <p:nvPr>
            <p:ph type="title" orient="vert"/>
          </p:nvPr>
        </p:nvSpPr>
        <p:spPr>
          <a:xfrm>
            <a:off x="6629400" y="381000"/>
            <a:ext cx="2057400" cy="5943600"/>
          </a:xfrm>
        </p:spPr>
        <p:txBody>
          <a:bodyPr vert="eaVert"/>
          <a:p>
            <a:r>
              <a:rPr lang="en-US" noProof="1"/>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06" name=""/>
        <p:cNvGrpSpPr/>
        <p:nvPr/>
      </p:nvGrpSpPr>
      <p:grpSpPr>
        <a:xfrm rot="0">
          <a:off x="0" y="0"/>
          <a:ext cx="0" cy="0"/>
          <a:chOff x="0" y="0"/>
          <a:chExt cx="0" cy="0"/>
        </a:xfrm>
      </p:grpSpPr>
      <p:sp>
        <p:nvSpPr>
          <p:cNvPr id="1048782"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07" name=""/>
          <p:cNvGrpSpPr/>
          <p:nvPr/>
        </p:nvGrpSpPr>
        <p:grpSpPr>
          <a:xfrm rot="0">
            <a:off x="8153400" y="0"/>
            <a:ext cx="990600" cy="6858000"/>
            <a:chOff x="5040" y="0"/>
            <a:chExt cx="720" cy="4320"/>
          </a:xfrm>
        </p:grpSpPr>
        <p:sp>
          <p:nvSpPr>
            <p:cNvPr id="1048783"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84"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85"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86"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87"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08" name=""/>
          <p:cNvGrpSpPr/>
          <p:nvPr/>
        </p:nvGrpSpPr>
        <p:grpSpPr>
          <a:xfrm rot="0">
            <a:off x="152400" y="228600"/>
            <a:ext cx="838200" cy="838200"/>
            <a:chOff x="18" y="144"/>
            <a:chExt cx="510" cy="480"/>
          </a:xfrm>
        </p:grpSpPr>
        <p:sp>
          <p:nvSpPr>
            <p:cNvPr id="1048788"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89"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90"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91"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792"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793"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794" name="Table Placeholder 2"/>
          <p:cNvSpPr>
            <a:spLocks noGrp="1"/>
          </p:cNvSpPr>
          <p:nvPr>
            <p:ph type="tbl" idx="1"/>
          </p:nvPr>
        </p:nvSpPr>
        <p:spPr>
          <a:xfrm>
            <a:off x="457200" y="1076325"/>
            <a:ext cx="8229600" cy="5248275"/>
          </a:xfrm>
        </p:spPr>
        <p:txBody>
          <a:bodyPr anchor="t" anchorCtr="0" bIns="45720" compatLnSpc="1" lIns="91440" numCol="1" rIns="91440" tIns="45720" vert="horz" wrap="square">
            <a:prstTxWarp prst="textNoShape"/>
          </a:bodyPr>
          <a:p>
            <a:pPr algn="l" defTabSz="914400" eaLnBrk="0" fontAlgn="base" hangingPunct="0" indent="-342900" latinLnBrk="0" lvl="0" marL="342900" marR="0" rtl="0">
              <a:lnSpc>
                <a:spcPct val="100000"/>
              </a:lnSpc>
              <a:spcBef>
                <a:spcPct val="20000"/>
              </a:spcBef>
              <a:spcAft>
                <a:spcPct val="0"/>
              </a:spcAft>
              <a:buClr>
                <a:schemeClr val="hlink"/>
              </a:buClr>
              <a:buSzTx/>
              <a:buFont typeface="Wingdings" pitchFamily="2" charset="2"/>
              <a:buChar char="v"/>
            </a:pPr>
            <a:r>
              <a:rPr baseline="0" b="1" cap="none" sz="2800" i="0" kern="1200" kumimoji="0" lang="en-US" noProof="0" normalizeH="0" spc="0" strike="noStrike" u="none" smtClean="0">
                <a:ln>
                  <a:noFill/>
                </a:ln>
                <a:solidFill>
                  <a:schemeClr val="tx1"/>
                </a:solidFill>
                <a:effectLst/>
                <a:uLnTx/>
                <a:uFillTx/>
                <a:latin typeface="+mn-lt"/>
                <a:ea typeface="+mn-ea"/>
                <a:cs typeface="+mn-cs"/>
              </a:rPr>
              <a:t>Click icon to add table</a:t>
            </a:r>
            <a:endParaRPr baseline="0" b="1" cap="none" sz="2800" i="0" kern="1200" kumimoji="0" lang="en-US" noProof="0" normalizeH="0" spc="0" strike="noStrike" u="none">
              <a:ln>
                <a:noFill/>
              </a:ln>
              <a:solidFill>
                <a:schemeClr val="tx1"/>
              </a:solidFill>
              <a:effectLst/>
              <a:uLnTx/>
              <a:uFillTx/>
              <a:latin typeface="+mn-lt"/>
              <a:ea typeface="+mn-ea"/>
              <a:cs typeface="+mn-cs"/>
            </a:endParaRPr>
          </a:p>
        </p:txBody>
      </p:sp>
      <p:sp>
        <p:nvSpPr>
          <p:cNvPr id="1048795" name="Title 1"/>
          <p:cNvSpPr>
            <a:spLocks noGrp="1"/>
          </p:cNvSpPr>
          <p:nvPr>
            <p:ph type="title"/>
          </p:nvPr>
        </p:nvSpPr>
        <p:spPr>
          <a:xfrm>
            <a:off x="1143000" y="381000"/>
            <a:ext cx="6705600" cy="563563"/>
          </a:xfrm>
        </p:spPr>
        <p:txBody>
          <a:bodyPr/>
          <a:p>
            <a:r>
              <a:rPr lang="en-US" noProof="1"/>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00" name=""/>
        <p:cNvGrpSpPr/>
        <p:nvPr/>
      </p:nvGrpSpPr>
      <p:grpSpPr>
        <a:xfrm rot="0">
          <a:off x="0" y="0"/>
          <a:ext cx="0" cy="0"/>
          <a:chOff x="0" y="0"/>
          <a:chExt cx="0" cy="0"/>
        </a:xfrm>
      </p:grpSpPr>
      <p:sp>
        <p:nvSpPr>
          <p:cNvPr id="1048755"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01" name=""/>
          <p:cNvGrpSpPr/>
          <p:nvPr/>
        </p:nvGrpSpPr>
        <p:grpSpPr>
          <a:xfrm rot="0">
            <a:off x="8153400" y="0"/>
            <a:ext cx="990600" cy="6858000"/>
            <a:chOff x="5040" y="0"/>
            <a:chExt cx="720" cy="4320"/>
          </a:xfrm>
        </p:grpSpPr>
        <p:sp>
          <p:nvSpPr>
            <p:cNvPr id="1048756"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57"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58"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59"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60"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02" name=""/>
          <p:cNvGrpSpPr/>
          <p:nvPr/>
        </p:nvGrpSpPr>
        <p:grpSpPr>
          <a:xfrm rot="0">
            <a:off x="152400" y="228600"/>
            <a:ext cx="838200" cy="838200"/>
            <a:chOff x="18" y="144"/>
            <a:chExt cx="510" cy="480"/>
          </a:xfrm>
        </p:grpSpPr>
        <p:sp>
          <p:nvSpPr>
            <p:cNvPr id="1048761"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62"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763"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764"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765"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766"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767" name="Chart Placeholder 2"/>
          <p:cNvSpPr>
            <a:spLocks noGrp="1"/>
          </p:cNvSpPr>
          <p:nvPr>
            <p:ph type="chart" idx="1"/>
          </p:nvPr>
        </p:nvSpPr>
        <p:spPr>
          <a:xfrm>
            <a:off x="457200" y="1076325"/>
            <a:ext cx="8229600" cy="5248275"/>
          </a:xfrm>
        </p:spPr>
        <p:txBody>
          <a:bodyPr anchor="t" anchorCtr="0" bIns="45720" compatLnSpc="1" lIns="91440" numCol="1" rIns="91440" tIns="45720" vert="horz" wrap="square">
            <a:prstTxWarp prst="textNoShape"/>
          </a:bodyPr>
          <a:p>
            <a:pPr algn="l" defTabSz="914400" eaLnBrk="0" fontAlgn="base" hangingPunct="0" indent="-342900" latinLnBrk="0" lvl="0" marL="342900" marR="0" rtl="0">
              <a:lnSpc>
                <a:spcPct val="100000"/>
              </a:lnSpc>
              <a:spcBef>
                <a:spcPct val="20000"/>
              </a:spcBef>
              <a:spcAft>
                <a:spcPct val="0"/>
              </a:spcAft>
              <a:buClr>
                <a:schemeClr val="hlink"/>
              </a:buClr>
              <a:buSzTx/>
              <a:buFont typeface="Wingdings" pitchFamily="2" charset="2"/>
              <a:buChar char="v"/>
            </a:pPr>
            <a:r>
              <a:rPr baseline="0" b="1" cap="none" sz="2800" i="0" kern="1200" kumimoji="0" lang="en-US" noProof="0" normalizeH="0" spc="0" strike="noStrike" u="none" smtClean="0">
                <a:ln>
                  <a:noFill/>
                </a:ln>
                <a:solidFill>
                  <a:schemeClr val="tx1"/>
                </a:solidFill>
                <a:effectLst/>
                <a:uLnTx/>
                <a:uFillTx/>
                <a:latin typeface="+mn-lt"/>
                <a:ea typeface="+mn-ea"/>
                <a:cs typeface="+mn-cs"/>
              </a:rPr>
              <a:t>Click icon to add chart</a:t>
            </a:r>
            <a:endParaRPr baseline="0" b="1" cap="none" sz="2800" i="0" kern="1200" kumimoji="0" lang="en-US" noProof="0" normalizeH="0" spc="0" strike="noStrike" u="none">
              <a:ln>
                <a:noFill/>
              </a:ln>
              <a:solidFill>
                <a:schemeClr val="tx1"/>
              </a:solidFill>
              <a:effectLst/>
              <a:uLnTx/>
              <a:uFillTx/>
              <a:latin typeface="+mn-lt"/>
              <a:ea typeface="+mn-ea"/>
              <a:cs typeface="+mn-cs"/>
            </a:endParaRPr>
          </a:p>
        </p:txBody>
      </p:sp>
      <p:sp>
        <p:nvSpPr>
          <p:cNvPr id="1048768" name="Title 1"/>
          <p:cNvSpPr>
            <a:spLocks noGrp="1"/>
          </p:cNvSpPr>
          <p:nvPr>
            <p:ph type="title"/>
          </p:nvPr>
        </p:nvSpPr>
        <p:spPr>
          <a:xfrm>
            <a:off x="1143000" y="381000"/>
            <a:ext cx="6705600" cy="563563"/>
          </a:xfrm>
        </p:spPr>
        <p:txBody>
          <a:bodyPr/>
          <a:p>
            <a:r>
              <a:rPr lang="en-US" noProof="1"/>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34" name=""/>
        <p:cNvGrpSpPr/>
        <p:nvPr/>
      </p:nvGrpSpPr>
      <p:grpSpPr>
        <a:xfrm rot="0">
          <a:off x="0" y="0"/>
          <a:ext cx="0" cy="0"/>
          <a:chOff x="0" y="0"/>
          <a:chExt cx="0" cy="0"/>
        </a:xfrm>
      </p:grpSpPr>
      <p:sp>
        <p:nvSpPr>
          <p:cNvPr id="1048924"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35" name=""/>
          <p:cNvGrpSpPr/>
          <p:nvPr/>
        </p:nvGrpSpPr>
        <p:grpSpPr>
          <a:xfrm rot="0">
            <a:off x="8153400" y="0"/>
            <a:ext cx="990600" cy="6858000"/>
            <a:chOff x="5040" y="0"/>
            <a:chExt cx="720" cy="4320"/>
          </a:xfrm>
        </p:grpSpPr>
        <p:sp>
          <p:nvSpPr>
            <p:cNvPr id="1048925"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26"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27"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28"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29"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36" name=""/>
          <p:cNvGrpSpPr/>
          <p:nvPr/>
        </p:nvGrpSpPr>
        <p:grpSpPr>
          <a:xfrm rot="0">
            <a:off x="152400" y="228600"/>
            <a:ext cx="838200" cy="838200"/>
            <a:chOff x="18" y="144"/>
            <a:chExt cx="510" cy="480"/>
          </a:xfrm>
        </p:grpSpPr>
        <p:sp>
          <p:nvSpPr>
            <p:cNvPr id="1048930"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31"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32"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33"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934"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935"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936" name="Text Placeholder 2"/>
          <p:cNvSpPr>
            <a:spLocks noGrp="1"/>
          </p:cNvSpPr>
          <p:nvPr>
            <p:ph type="body" idx="1"/>
          </p:nvPr>
        </p:nvSpPr>
        <p:spPr>
          <a:xfrm>
            <a:off x="623888"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lang="en-US" noProof="1"/>
              <a:t>Click to edit Master text styles</a:t>
            </a:r>
          </a:p>
        </p:txBody>
      </p:sp>
      <p:sp>
        <p:nvSpPr>
          <p:cNvPr id="1048937"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49" name=""/>
        <p:cNvGrpSpPr/>
        <p:nvPr/>
      </p:nvGrpSpPr>
      <p:grpSpPr>
        <a:xfrm rot="0">
          <a:off x="0" y="0"/>
          <a:ext cx="0" cy="0"/>
          <a:chOff x="0" y="0"/>
          <a:chExt cx="0" cy="0"/>
        </a:xfrm>
      </p:grpSpPr>
      <p:sp>
        <p:nvSpPr>
          <p:cNvPr id="1048995"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50" name=""/>
          <p:cNvGrpSpPr/>
          <p:nvPr/>
        </p:nvGrpSpPr>
        <p:grpSpPr>
          <a:xfrm rot="0">
            <a:off x="8153400" y="0"/>
            <a:ext cx="990600" cy="6858000"/>
            <a:chOff x="5040" y="0"/>
            <a:chExt cx="720" cy="4320"/>
          </a:xfrm>
        </p:grpSpPr>
        <p:sp>
          <p:nvSpPr>
            <p:cNvPr id="1048996"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97"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98"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99"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9000"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51" name=""/>
          <p:cNvGrpSpPr/>
          <p:nvPr/>
        </p:nvGrpSpPr>
        <p:grpSpPr>
          <a:xfrm rot="0">
            <a:off x="152400" y="228600"/>
            <a:ext cx="838200" cy="838200"/>
            <a:chOff x="18" y="144"/>
            <a:chExt cx="510" cy="480"/>
          </a:xfrm>
        </p:grpSpPr>
        <p:sp>
          <p:nvSpPr>
            <p:cNvPr id="1049001"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9002"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9003"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9004"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9005"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9006"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9007" name="Content Placeholder 3"/>
          <p:cNvSpPr>
            <a:spLocks noGrp="1"/>
          </p:cNvSpPr>
          <p:nvPr>
            <p:ph sz="half" idx="2"/>
          </p:nvPr>
        </p:nvSpPr>
        <p:spPr>
          <a:xfrm>
            <a:off x="4648200" y="1076325"/>
            <a:ext cx="4038600" cy="5248275"/>
          </a:xfrm>
        </p:spPr>
        <p:txBody>
          <a:bodyPr/>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9008" name="Content Placeholder 2"/>
          <p:cNvSpPr>
            <a:spLocks noGrp="1"/>
          </p:cNvSpPr>
          <p:nvPr>
            <p:ph sz="half" idx="1"/>
          </p:nvPr>
        </p:nvSpPr>
        <p:spPr>
          <a:xfrm>
            <a:off x="457200" y="1076325"/>
            <a:ext cx="4038600" cy="5248275"/>
          </a:xfrm>
        </p:spPr>
        <p:txBody>
          <a:bodyPr/>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9009" name="Title 1"/>
          <p:cNvSpPr>
            <a:spLocks noGrp="1"/>
          </p:cNvSpPr>
          <p:nvPr>
            <p:ph type="title"/>
          </p:nvPr>
        </p:nvSpPr>
        <p:spPr/>
        <p:txBody>
          <a:bodyPr/>
          <a:p>
            <a:r>
              <a:rPr lang="en-US" noProof="1"/>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37" name=""/>
        <p:cNvGrpSpPr/>
        <p:nvPr/>
      </p:nvGrpSpPr>
      <p:grpSpPr>
        <a:xfrm rot="0">
          <a:off x="0" y="0"/>
          <a:ext cx="0" cy="0"/>
          <a:chOff x="0" y="0"/>
          <a:chExt cx="0" cy="0"/>
        </a:xfrm>
      </p:grpSpPr>
      <p:sp>
        <p:nvSpPr>
          <p:cNvPr id="1048938"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38" name=""/>
          <p:cNvGrpSpPr/>
          <p:nvPr/>
        </p:nvGrpSpPr>
        <p:grpSpPr>
          <a:xfrm rot="0">
            <a:off x="8153400" y="0"/>
            <a:ext cx="990600" cy="6858000"/>
            <a:chOff x="5040" y="0"/>
            <a:chExt cx="720" cy="4320"/>
          </a:xfrm>
        </p:grpSpPr>
        <p:sp>
          <p:nvSpPr>
            <p:cNvPr id="1048939"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40"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41"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42"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43"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39" name=""/>
          <p:cNvGrpSpPr/>
          <p:nvPr/>
        </p:nvGrpSpPr>
        <p:grpSpPr>
          <a:xfrm rot="0">
            <a:off x="152400" y="228600"/>
            <a:ext cx="838200" cy="838200"/>
            <a:chOff x="18" y="144"/>
            <a:chExt cx="510" cy="480"/>
          </a:xfrm>
        </p:grpSpPr>
        <p:sp>
          <p:nvSpPr>
            <p:cNvPr id="1048944"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45"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46"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47"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948"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949"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950" name="Content Placeholder 5"/>
          <p:cNvSpPr>
            <a:spLocks noGrp="1"/>
          </p:cNvSpPr>
          <p:nvPr>
            <p:ph sz="quarter" idx="4"/>
          </p:nvPr>
        </p:nvSpPr>
        <p:spPr>
          <a:xfrm>
            <a:off x="4629150" y="2505075"/>
            <a:ext cx="3887788" cy="3684588"/>
          </a:xfrm>
        </p:spPr>
        <p:txBody>
          <a:bodyPr/>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951" name="Text Placeholder 4"/>
          <p:cNvSpPr>
            <a:spLocks noGrp="1"/>
          </p:cNvSpPr>
          <p:nvPr>
            <p:ph type="body" sz="quarter" idx="3"/>
          </p:nvPr>
        </p:nvSpPr>
        <p:spPr>
          <a:xfrm>
            <a:off x="4629150" y="1681163"/>
            <a:ext cx="38877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noProof="1"/>
              <a:t>Click to edit Master text styles</a:t>
            </a:r>
          </a:p>
        </p:txBody>
      </p:sp>
      <p:sp>
        <p:nvSpPr>
          <p:cNvPr id="1048952" name="Content Placeholder 3"/>
          <p:cNvSpPr>
            <a:spLocks noGrp="1"/>
          </p:cNvSpPr>
          <p:nvPr>
            <p:ph sz="half" idx="2"/>
          </p:nvPr>
        </p:nvSpPr>
        <p:spPr>
          <a:xfrm>
            <a:off x="630238" y="2505075"/>
            <a:ext cx="3868737" cy="3684588"/>
          </a:xfrm>
        </p:spPr>
        <p:txBody>
          <a:bodyPr/>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8953" name="Text Placeholder 2"/>
          <p:cNvSpPr>
            <a:spLocks noGrp="1"/>
          </p:cNvSpPr>
          <p:nvPr>
            <p:ph type="body" idx="1"/>
          </p:nvPr>
        </p:nvSpPr>
        <p:spPr>
          <a:xfrm>
            <a:off x="630238" y="1681163"/>
            <a:ext cx="386873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noProof="1"/>
              <a:t>Click to edit Master text styles</a:t>
            </a:r>
          </a:p>
        </p:txBody>
      </p:sp>
      <p:sp>
        <p:nvSpPr>
          <p:cNvPr id="1048954" name="Title 1"/>
          <p:cNvSpPr>
            <a:spLocks noGrp="1"/>
          </p:cNvSpPr>
          <p:nvPr>
            <p:ph type="title"/>
          </p:nvPr>
        </p:nvSpPr>
        <p:spPr>
          <a:xfrm>
            <a:off x="630238" y="365125"/>
            <a:ext cx="7886700" cy="1325563"/>
          </a:xfrm>
        </p:spPr>
        <p:txBody>
          <a:bodyPr/>
          <a:p>
            <a:r>
              <a:rPr lang="en-US" noProof="1"/>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22" name=""/>
        <p:cNvGrpSpPr/>
        <p:nvPr/>
      </p:nvGrpSpPr>
      <p:grpSpPr>
        <a:xfrm rot="0">
          <a:off x="0" y="0"/>
          <a:ext cx="0" cy="0"/>
          <a:chOff x="0" y="0"/>
          <a:chExt cx="0" cy="0"/>
        </a:xfrm>
      </p:grpSpPr>
      <p:sp>
        <p:nvSpPr>
          <p:cNvPr id="1048868"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23" name=""/>
          <p:cNvGrpSpPr/>
          <p:nvPr/>
        </p:nvGrpSpPr>
        <p:grpSpPr>
          <a:xfrm rot="0">
            <a:off x="8153400" y="0"/>
            <a:ext cx="990600" cy="6858000"/>
            <a:chOff x="5040" y="0"/>
            <a:chExt cx="720" cy="4320"/>
          </a:xfrm>
        </p:grpSpPr>
        <p:sp>
          <p:nvSpPr>
            <p:cNvPr id="1048869"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70"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871"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72"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73"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24" name=""/>
          <p:cNvGrpSpPr/>
          <p:nvPr/>
        </p:nvGrpSpPr>
        <p:grpSpPr>
          <a:xfrm rot="0">
            <a:off x="152400" y="228600"/>
            <a:ext cx="838200" cy="838200"/>
            <a:chOff x="18" y="144"/>
            <a:chExt cx="510" cy="480"/>
          </a:xfrm>
        </p:grpSpPr>
        <p:sp>
          <p:nvSpPr>
            <p:cNvPr id="1048874"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75"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876"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877"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878"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879"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880" name="Title 1"/>
          <p:cNvSpPr>
            <a:spLocks noGrp="1"/>
          </p:cNvSpPr>
          <p:nvPr>
            <p:ph type="title"/>
          </p:nvPr>
        </p:nvSpPr>
        <p:spPr/>
        <p:txBody>
          <a:bodyPr/>
          <a:p>
            <a:r>
              <a:rPr lang="en-US" noProof="1"/>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40" name=""/>
        <p:cNvGrpSpPr/>
        <p:nvPr/>
      </p:nvGrpSpPr>
      <p:grpSpPr>
        <a:xfrm rot="0">
          <a:off x="0" y="0"/>
          <a:ext cx="0" cy="0"/>
          <a:chOff x="0" y="0"/>
          <a:chExt cx="0" cy="0"/>
        </a:xfrm>
      </p:grpSpPr>
      <p:sp>
        <p:nvSpPr>
          <p:cNvPr id="1048955"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41" name=""/>
          <p:cNvGrpSpPr/>
          <p:nvPr/>
        </p:nvGrpSpPr>
        <p:grpSpPr>
          <a:xfrm rot="0">
            <a:off x="8153400" y="0"/>
            <a:ext cx="990600" cy="6858000"/>
            <a:chOff x="5040" y="0"/>
            <a:chExt cx="720" cy="4320"/>
          </a:xfrm>
        </p:grpSpPr>
        <p:sp>
          <p:nvSpPr>
            <p:cNvPr id="1048956"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57"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58"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59"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60"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42" name=""/>
          <p:cNvGrpSpPr/>
          <p:nvPr/>
        </p:nvGrpSpPr>
        <p:grpSpPr>
          <a:xfrm rot="0">
            <a:off x="152400" y="228600"/>
            <a:ext cx="838200" cy="838200"/>
            <a:chOff x="18" y="144"/>
            <a:chExt cx="510" cy="480"/>
          </a:xfrm>
        </p:grpSpPr>
        <p:sp>
          <p:nvSpPr>
            <p:cNvPr id="1048961"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62"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63"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64"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965"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966"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52" name=""/>
        <p:cNvGrpSpPr/>
        <p:nvPr/>
      </p:nvGrpSpPr>
      <p:grpSpPr>
        <a:xfrm rot="0">
          <a:off x="0" y="0"/>
          <a:ext cx="0" cy="0"/>
          <a:chOff x="0" y="0"/>
          <a:chExt cx="0" cy="0"/>
        </a:xfrm>
      </p:grpSpPr>
      <p:sp>
        <p:nvSpPr>
          <p:cNvPr id="1049010"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53" name=""/>
          <p:cNvGrpSpPr/>
          <p:nvPr/>
        </p:nvGrpSpPr>
        <p:grpSpPr>
          <a:xfrm rot="0">
            <a:off x="8153400" y="0"/>
            <a:ext cx="990600" cy="6858000"/>
            <a:chOff x="5040" y="0"/>
            <a:chExt cx="720" cy="4320"/>
          </a:xfrm>
        </p:grpSpPr>
        <p:sp>
          <p:nvSpPr>
            <p:cNvPr id="1049011"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9012"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9013"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9014"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9015"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54" name=""/>
          <p:cNvGrpSpPr/>
          <p:nvPr/>
        </p:nvGrpSpPr>
        <p:grpSpPr>
          <a:xfrm rot="0">
            <a:off x="152400" y="228600"/>
            <a:ext cx="838200" cy="838200"/>
            <a:chOff x="18" y="144"/>
            <a:chExt cx="510" cy="480"/>
          </a:xfrm>
        </p:grpSpPr>
        <p:sp>
          <p:nvSpPr>
            <p:cNvPr id="1049016"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9017"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9018"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9019"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9020"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9021"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9022" name="Text Placeholder 3"/>
          <p:cNvSpPr>
            <a:spLocks noGrp="1"/>
          </p:cNvSpPr>
          <p:nvPr>
            <p:ph type="body" sz="half" idx="2"/>
          </p:nvPr>
        </p:nvSpPr>
        <p:spPr>
          <a:xfrm>
            <a:off x="630238" y="2057400"/>
            <a:ext cx="2949575"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noProof="1"/>
              <a:t>Click to edit Master text styles</a:t>
            </a:r>
          </a:p>
        </p:txBody>
      </p:sp>
      <p:sp>
        <p:nvSpPr>
          <p:cNvPr id="104902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49024"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31" name=""/>
        <p:cNvGrpSpPr/>
        <p:nvPr/>
      </p:nvGrpSpPr>
      <p:grpSpPr>
        <a:xfrm rot="0">
          <a:off x="0" y="0"/>
          <a:ext cx="0" cy="0"/>
          <a:chOff x="0" y="0"/>
          <a:chExt cx="0" cy="0"/>
        </a:xfrm>
      </p:grpSpPr>
      <p:sp>
        <p:nvSpPr>
          <p:cNvPr id="1048909"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32" name=""/>
          <p:cNvGrpSpPr/>
          <p:nvPr/>
        </p:nvGrpSpPr>
        <p:grpSpPr>
          <a:xfrm rot="0">
            <a:off x="8153400" y="0"/>
            <a:ext cx="990600" cy="6858000"/>
            <a:chOff x="5040" y="0"/>
            <a:chExt cx="720" cy="4320"/>
          </a:xfrm>
        </p:grpSpPr>
        <p:sp>
          <p:nvSpPr>
            <p:cNvPr id="1048910"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11"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12"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13"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14"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nvGrpSpPr>
          <p:cNvPr id="133" name=""/>
          <p:cNvGrpSpPr/>
          <p:nvPr/>
        </p:nvGrpSpPr>
        <p:grpSpPr>
          <a:xfrm rot="0">
            <a:off x="152400" y="228600"/>
            <a:ext cx="838200" cy="838200"/>
            <a:chOff x="18" y="144"/>
            <a:chExt cx="510" cy="480"/>
          </a:xfrm>
        </p:grpSpPr>
        <p:sp>
          <p:nvSpPr>
            <p:cNvPr id="1048915"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16"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917"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918"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919"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920"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sp>
        <p:nvSpPr>
          <p:cNvPr id="1048921" name="Text Placeholder 3"/>
          <p:cNvSpPr>
            <a:spLocks noGrp="1"/>
          </p:cNvSpPr>
          <p:nvPr>
            <p:ph type="body" sz="half" idx="2"/>
          </p:nvPr>
        </p:nvSpPr>
        <p:spPr>
          <a:xfrm>
            <a:off x="630238" y="2057400"/>
            <a:ext cx="2949575"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noProof="1"/>
              <a:t>Click to edit Master text styles</a:t>
            </a:r>
          </a:p>
        </p:txBody>
      </p:sp>
      <p:sp>
        <p:nvSpPr>
          <p:cNvPr id="1048922" name="Picture Placeholder 2"/>
          <p:cNvSpPr>
            <a:spLocks noGrp="1"/>
          </p:cNvSpPr>
          <p:nvPr>
            <p:ph type="pic" idx="1"/>
          </p:nvPr>
        </p:nvSpPr>
        <p:spPr>
          <a:xfrm>
            <a:off x="3887788" y="987425"/>
            <a:ext cx="4629150" cy="4873625"/>
          </a:xfrm>
        </p:spPr>
        <p:txBody>
          <a:bodyPr anchor="t" anchorCtr="0" bIns="45720" compatLnSpc="1" lIns="91440" numCol="1" rIns="91440" tIns="4572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100000"/>
              </a:lnSpc>
              <a:spcBef>
                <a:spcPct val="20000"/>
              </a:spcBef>
              <a:spcAft>
                <a:spcPct val="0"/>
              </a:spcAft>
              <a:buClr>
                <a:schemeClr val="hlink"/>
              </a:buClr>
              <a:buSzTx/>
              <a:buFont typeface="Wingdings" pitchFamily="2" charset="2"/>
              <a:buNone/>
            </a:pPr>
            <a:r>
              <a:rPr baseline="0" b="1" cap="none" sz="3200" i="0" kern="1200" kumimoji="0" lang="en-US" noProof="0" normalizeH="0" spc="0" strike="noStrike" u="none">
                <a:ln>
                  <a:noFill/>
                </a:ln>
                <a:solidFill>
                  <a:schemeClr val="tx1"/>
                </a:solidFill>
                <a:effectLst/>
                <a:uLnTx/>
                <a:uFillTx/>
                <a:latin typeface="+mn-lt"/>
                <a:ea typeface="+mn-ea"/>
                <a:cs typeface="+mn-cs"/>
              </a:rPr>
              <a:t>Click icon to add picture</a:t>
            </a:r>
          </a:p>
        </p:txBody>
      </p:sp>
      <p:sp>
        <p:nvSpPr>
          <p:cNvPr id="1048923"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3" name=""/>
        <p:cNvGrpSpPr/>
        <p:nvPr/>
      </p:nvGrpSpPr>
      <p:grpSpPr>
        <a:xfrm rot="0">
          <a:off x="0" y="0"/>
          <a:ext cx="0" cy="0"/>
          <a:chOff x="0" y="0"/>
          <a:chExt cx="0" cy="0"/>
        </a:xfrm>
      </p:grpSpPr>
      <p:sp>
        <p:nvSpPr>
          <p:cNvPr id="1048576"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14" name=""/>
          <p:cNvGrpSpPr/>
          <p:nvPr/>
        </p:nvGrpSpPr>
        <p:grpSpPr>
          <a:xfrm rot="0">
            <a:off x="8153400" y="0"/>
            <a:ext cx="990600" cy="6858000"/>
            <a:chOff x="5040" y="0"/>
            <a:chExt cx="720" cy="4320"/>
          </a:xfrm>
        </p:grpSpPr>
        <p:sp>
          <p:nvSpPr>
            <p:cNvPr id="1048577"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578"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579"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580"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581"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582" name=""/>
          <p:cNvSpPr/>
          <p:nvPr>
            <p:ph type="body" sz="full" idx="4294967295"/>
          </p:nvPr>
        </p:nvSpPr>
        <p:spPr>
          <a:xfrm rot="0">
            <a:off x="457200" y="1076325"/>
            <a:ext cx="8229600" cy="5248275"/>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583"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584"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585"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grpSp>
        <p:nvGrpSpPr>
          <p:cNvPr id="15" name=""/>
          <p:cNvGrpSpPr/>
          <p:nvPr/>
        </p:nvGrpSpPr>
        <p:grpSpPr>
          <a:xfrm rot="0">
            <a:off x="152400" y="228600"/>
            <a:ext cx="838200" cy="838200"/>
            <a:chOff x="18" y="144"/>
            <a:chExt cx="510" cy="480"/>
          </a:xfrm>
        </p:grpSpPr>
        <p:sp>
          <p:nvSpPr>
            <p:cNvPr id="1048586"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587"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588"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589" name=""/>
          <p:cNvSpPr/>
          <p:nvPr>
            <p:ph type="title" sz="full" idx="4294967295"/>
          </p:nvPr>
        </p:nvSpPr>
        <p:spPr>
          <a:xfrm rot="0">
            <a:off x="1143000" y="381000"/>
            <a:ext cx="6705600" cy="563562"/>
          </a:xfrm>
          <a:prstGeom prst="rect"/>
          <a:noFill/>
          <a:ln>
            <a:noFill/>
          </a:ln>
        </p:spPr>
        <p:txBody>
          <a:bodyPr anchor="ctr" bIns="45720" lIns="91440" rIns="91440" tIns="45720" vert="horz"/>
          <a:p>
            <a:pPr lvl="0"/>
            <a:r>
              <a:rPr altLang="en-US" lang="en-US"/>
              <a:t>Click to edit Master title style</a:t>
            </a:r>
          </a:p>
        </p:txBody>
      </p:sp>
    </p:spTree>
  </p:cSld>
  <p:clrMap accent1="accent1" accent2="accent2" accent3="accent3" accent4="accent4" accent5="accent5" accent6="accent6" bg1="lt1" bg2="dk2" tx1="dk1" tx2="lt2"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dt="0" ftr="0" hdr="1" sldNum="0"/>
  <p:txStyles>
    <p:titleStyle>
      <a:lvl1pPr algn="l" eaLnBrk="0" fontAlgn="base" hangingPunct="0" rtl="0">
        <a:spcBef>
          <a:spcPct val="0"/>
        </a:spcBef>
        <a:spcAft>
          <a:spcPct val="0"/>
        </a:spcAft>
        <a:defRPr sz="3200" kern="1200">
          <a:solidFill>
            <a:schemeClr val="bg1"/>
          </a:solidFill>
          <a:latin typeface="+mj-lt"/>
          <a:ea typeface="+mj-ea"/>
          <a:cs typeface="+mj-cs"/>
        </a:defRPr>
      </a:lvl1pPr>
      <a:lvl2pPr algn="l" eaLnBrk="0" fontAlgn="base" hangingPunct="0" rtl="0">
        <a:spcBef>
          <a:spcPct val="0"/>
        </a:spcBef>
        <a:spcAft>
          <a:spcPct val="0"/>
        </a:spcAft>
        <a:defRPr sz="3200">
          <a:solidFill>
            <a:schemeClr val="bg1"/>
          </a:solidFill>
          <a:latin typeface="Verdana" panose="020B0604030504040204" pitchFamily="34" charset="0"/>
        </a:defRPr>
      </a:lvl2pPr>
      <a:lvl3pPr algn="l" eaLnBrk="0" fontAlgn="base" hangingPunct="0" rtl="0">
        <a:spcBef>
          <a:spcPct val="0"/>
        </a:spcBef>
        <a:spcAft>
          <a:spcPct val="0"/>
        </a:spcAft>
        <a:defRPr sz="3200">
          <a:solidFill>
            <a:schemeClr val="bg1"/>
          </a:solidFill>
          <a:latin typeface="Verdana" panose="020B0604030504040204" pitchFamily="34" charset="0"/>
        </a:defRPr>
      </a:lvl3pPr>
      <a:lvl4pPr algn="l" eaLnBrk="0" fontAlgn="base" hangingPunct="0" rtl="0">
        <a:spcBef>
          <a:spcPct val="0"/>
        </a:spcBef>
        <a:spcAft>
          <a:spcPct val="0"/>
        </a:spcAft>
        <a:defRPr sz="3200">
          <a:solidFill>
            <a:schemeClr val="bg1"/>
          </a:solidFill>
          <a:latin typeface="Verdana" panose="020B0604030504040204" pitchFamily="34" charset="0"/>
        </a:defRPr>
      </a:lvl4pPr>
      <a:lvl5pPr algn="l" eaLnBrk="0" fontAlgn="base" hangingPunct="0" rtl="0">
        <a:spcBef>
          <a:spcPct val="0"/>
        </a:spcBef>
        <a:spcAft>
          <a:spcPct val="0"/>
        </a:spcAft>
        <a:defRPr sz="3200">
          <a:solidFill>
            <a:schemeClr val="bg1"/>
          </a:solidFill>
          <a:latin typeface="Verdana" panose="020B0604030504040204" pitchFamily="34" charset="0"/>
        </a:defRPr>
      </a:lvl5pPr>
      <a:lvl6pPr algn="l" eaLnBrk="1" fontAlgn="base" hangingPunct="1" marL="457200" rtl="0">
        <a:spcBef>
          <a:spcPct val="0"/>
        </a:spcBef>
        <a:spcAft>
          <a:spcPct val="0"/>
        </a:spcAft>
        <a:defRPr sz="3200">
          <a:solidFill>
            <a:schemeClr val="bg1"/>
          </a:solidFill>
          <a:latin typeface="Verdana" panose="020B0604030504040204" pitchFamily="34" charset="0"/>
        </a:defRPr>
      </a:lvl6pPr>
      <a:lvl7pPr algn="l" eaLnBrk="1" fontAlgn="base" hangingPunct="1" marL="914400" rtl="0">
        <a:spcBef>
          <a:spcPct val="0"/>
        </a:spcBef>
        <a:spcAft>
          <a:spcPct val="0"/>
        </a:spcAft>
        <a:defRPr sz="3200">
          <a:solidFill>
            <a:schemeClr val="bg1"/>
          </a:solidFill>
          <a:latin typeface="Verdana" panose="020B0604030504040204" pitchFamily="34" charset="0"/>
        </a:defRPr>
      </a:lvl7pPr>
      <a:lvl8pPr algn="l" eaLnBrk="1" fontAlgn="base" hangingPunct="1" marL="1371600" rtl="0">
        <a:spcBef>
          <a:spcPct val="0"/>
        </a:spcBef>
        <a:spcAft>
          <a:spcPct val="0"/>
        </a:spcAft>
        <a:defRPr sz="3200">
          <a:solidFill>
            <a:schemeClr val="bg1"/>
          </a:solidFill>
          <a:latin typeface="Verdana" panose="020B0604030504040204" pitchFamily="34" charset="0"/>
        </a:defRPr>
      </a:lvl8pPr>
      <a:lvl9pPr algn="l" eaLnBrk="1" fontAlgn="base" hangingPunct="1" marL="1828800" rtl="0">
        <a:spcBef>
          <a:spcPct val="0"/>
        </a:spcBef>
        <a:spcAft>
          <a:spcPct val="0"/>
        </a:spcAft>
        <a:defRPr sz="3200">
          <a:solidFill>
            <a:schemeClr val="bg1"/>
          </a:solidFill>
          <a:latin typeface="Verdana" panose="020B0604030504040204" pitchFamily="34" charset="0"/>
        </a:defRPr>
      </a:lvl9pPr>
    </p:titleStyle>
    <p:bodyStyle>
      <a:lvl1pPr algn="l" eaLnBrk="0" fontAlgn="base" hangingPunct="0" indent="-342900" marL="342900" rtl="0">
        <a:spcBef>
          <a:spcPct val="20000"/>
        </a:spcBef>
        <a:spcAft>
          <a:spcPct val="0"/>
        </a:spcAft>
        <a:buClr>
          <a:schemeClr val="hlink"/>
        </a:buClr>
        <a:buFont typeface="Wingdings" pitchFamily="2" charset="2"/>
        <a:buChar char="v"/>
        <a:defRPr b="1" sz="2800" kern="1200">
          <a:solidFill>
            <a:schemeClr val="tx1"/>
          </a:solidFill>
          <a:latin typeface="+mn-lt"/>
          <a:ea typeface="+mn-ea"/>
          <a:cs typeface="+mn-cs"/>
        </a:defRPr>
      </a:lvl1pPr>
      <a:lvl2pPr algn="l" eaLnBrk="0" fontAlgn="base" hangingPunct="0" indent="-285750" marL="742950" rtl="0">
        <a:spcBef>
          <a:spcPct val="20000"/>
        </a:spcBef>
        <a:spcAft>
          <a:spcPct val="0"/>
        </a:spcAft>
        <a:buClr>
          <a:schemeClr val="accent1"/>
        </a:buClr>
        <a:buFont typeface="Wingdings" pitchFamily="2" charset="2"/>
        <a:buChar char="§"/>
        <a:defRPr sz="2800" kern="1200">
          <a:solidFill>
            <a:schemeClr val="tx1"/>
          </a:solidFill>
          <a:latin typeface="Arial" panose="020B0604020202020204" pitchFamily="34" charset="0"/>
          <a:ea typeface="+mn-ea"/>
          <a:cs typeface="+mn-cs"/>
        </a:defRPr>
      </a:lvl2pPr>
      <a:lvl3pPr algn="l" eaLnBrk="0" fontAlgn="base" hangingPunct="0" indent="-228600" marL="1143000" rtl="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algn="l" eaLnBrk="0" fontAlgn="base" hangingPunct="0" indent="-228600" marL="1600200" rtl="0">
        <a:spcBef>
          <a:spcPct val="20000"/>
        </a:spcBef>
        <a:spcAft>
          <a:spcPct val="0"/>
        </a:spcAft>
        <a:buChar char="–"/>
        <a:defRPr sz="2000" kern="1200">
          <a:solidFill>
            <a:schemeClr val="tx1"/>
          </a:solidFill>
          <a:latin typeface="Arial" panose="020B0604020202020204" pitchFamily="34" charset="0"/>
          <a:ea typeface="+mn-ea"/>
          <a:cs typeface="+mn-cs"/>
        </a:defRPr>
      </a:lvl4pPr>
      <a:lvl5pPr algn="l" eaLnBrk="0" fontAlgn="base" hangingPunct="0" indent="-228600" marL="2057400" rtl="0">
        <a:spcBef>
          <a:spcPct val="20000"/>
        </a:spcBef>
        <a:spcAft>
          <a:spcPct val="0"/>
        </a:spcAft>
        <a:buChar char="»"/>
        <a:defRPr sz="2000" kern="1200">
          <a:solidFill>
            <a:schemeClr val="tx1"/>
          </a:solidFill>
          <a:latin typeface="Arial" panose="020B0604020202020204" pitchFamily="34" charset="0"/>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42" name=""/>
        <p:cNvGrpSpPr/>
        <p:nvPr/>
      </p:nvGrpSpPr>
      <p:grpSpPr>
        <a:xfrm rot="0">
          <a:off x="0" y="0"/>
          <a:ext cx="0" cy="0"/>
          <a:chOff x="0" y="0"/>
          <a:chExt cx="0" cy="0"/>
        </a:xfrm>
      </p:grpSpPr>
      <p:sp>
        <p:nvSpPr>
          <p:cNvPr id="1048607" name=""/>
          <p:cNvSpPr/>
          <p:nvPr/>
        </p:nvSpPr>
        <p:spPr>
          <a:xfrm rot="0">
            <a:off x="-9525" y="344487"/>
            <a:ext cx="8194675" cy="633412"/>
          </a:xfrm>
          <a:custGeom>
            <a:avLst/>
            <a:gdLst>
              <a:gd name="l" fmla="*/ 0 w 5049"/>
              <a:gd name="t" fmla="*/ 0 h 1471"/>
              <a:gd name="r" fmla="*/ 5049 w 5049"/>
              <a:gd name="b" fmla="*/ 1471 h 1471"/>
            </a:gdLst>
            <a:ahLst/>
            <a:rect l="l" t="t" r="r" b="b"/>
            <a:pathLst>
              <a:path w="5049" h="1471">
                <a:moveTo>
                  <a:pt x="0" y="0"/>
                </a:moveTo>
                <a:lnTo>
                  <a:pt x="5049" y="2"/>
                </a:lnTo>
                <a:lnTo>
                  <a:pt x="5048" y="1458"/>
                </a:lnTo>
                <a:lnTo>
                  <a:pt x="0" y="1471"/>
                </a:lnTo>
                <a:lnTo>
                  <a:pt x="0" y="0"/>
                </a:lnTo>
              </a:path>
            </a:pathLst>
          </a:custGeom>
          <a:solidFill>
            <a:schemeClr val="lt2"/>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zh-CN" lang="en-US">
              <a:ea typeface="SimSun" pitchFamily="2" charset="-122"/>
            </a:endParaRPr>
          </a:p>
        </p:txBody>
      </p:sp>
      <p:grpSp>
        <p:nvGrpSpPr>
          <p:cNvPr id="43" name=""/>
          <p:cNvGrpSpPr/>
          <p:nvPr/>
        </p:nvGrpSpPr>
        <p:grpSpPr>
          <a:xfrm rot="0">
            <a:off x="8153400" y="0"/>
            <a:ext cx="990600" cy="6858000"/>
            <a:chOff x="5040" y="0"/>
            <a:chExt cx="720" cy="4320"/>
          </a:xfrm>
        </p:grpSpPr>
        <p:sp>
          <p:nvSpPr>
            <p:cNvPr id="1048608" name=""/>
            <p:cNvSpPr/>
            <p:nvPr/>
          </p:nvSpPr>
          <p:spPr bwMode="gray">
            <a:xfrm rot="0">
              <a:off x="5042" y="0"/>
              <a:ext cx="718" cy="4320"/>
            </a:xfrm>
            <a:prstGeom prst="rect"/>
            <a:solidFill>
              <a:schemeClr val="folHlink">
                <a:alpha val="39999"/>
              </a:scheme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09" name=""/>
            <p:cNvSpPr/>
            <p:nvPr/>
          </p:nvSpPr>
          <p:spPr bwMode="gray">
            <a:xfrm rot="0">
              <a:off x="5040" y="219"/>
              <a:ext cx="720" cy="393"/>
            </a:xfrm>
            <a:prstGeom prst="rect"/>
            <a:solidFill>
              <a:schemeClr val="dk1"/>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610" name=""/>
          <p:cNvSpPr/>
          <p:nvPr/>
        </p:nvSpPr>
        <p:spPr bwMode="gray">
          <a:xfrm rot="0">
            <a:off x="7696200" y="59436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11" name=""/>
          <p:cNvSpPr/>
          <p:nvPr/>
        </p:nvSpPr>
        <p:spPr bwMode="gray">
          <a:xfrm rot="0">
            <a:off x="8229600" y="563880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12" name=""/>
          <p:cNvSpPr/>
          <p:nvPr/>
        </p:nvSpPr>
        <p:spPr bwMode="gray">
          <a:xfrm rot="0">
            <a:off x="8220075" y="6229350"/>
            <a:ext cx="609600" cy="533400"/>
          </a:xfrm>
          <a:prstGeom prst="hexagon"/>
          <a:solidFill>
            <a:srgbClr val="5086C2">
              <a:alpha val="34901"/>
            </a:srgbClr>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13" name=""/>
          <p:cNvSpPr/>
          <p:nvPr>
            <p:ph type="body" sz="full" idx="4294967295"/>
          </p:nvPr>
        </p:nvSpPr>
        <p:spPr>
          <a:xfrm rot="0">
            <a:off x="457200" y="1076325"/>
            <a:ext cx="8229600" cy="5248275"/>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614" name=""/>
          <p:cNvSpPr/>
          <p:nvPr>
            <p:ph type="dt" sz="half" idx="2"/>
          </p:nvPr>
        </p:nvSpPr>
        <p:spPr>
          <a:xfrm rot="0">
            <a:off x="457200" y="6519862"/>
            <a:ext cx="2133600" cy="244475"/>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sz="1400" lang="en-US"/>
          </a:p>
        </p:txBody>
      </p:sp>
      <p:sp>
        <p:nvSpPr>
          <p:cNvPr id="1048615" name=""/>
          <p:cNvSpPr/>
          <p:nvPr>
            <p:ph type="ftr" sz="quarter" idx="3"/>
          </p:nvPr>
        </p:nvSpPr>
        <p:spPr>
          <a:xfrm rot="0">
            <a:off x="5181600" y="6477000"/>
            <a:ext cx="2895600" cy="233362"/>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r>
              <a:rPr altLang="en-US" sz="1000" lang="en-US">
                <a:latin typeface="Verdana" pitchFamily="34" charset="0"/>
              </a:rPr>
              <a:t>www.themegallery.com</a:t>
            </a:r>
          </a:p>
        </p:txBody>
      </p:sp>
      <p:sp>
        <p:nvSpPr>
          <p:cNvPr id="1048616" name=""/>
          <p:cNvSpPr/>
          <p:nvPr>
            <p:ph type="sldNum" sz="quarter" idx="4"/>
          </p:nvPr>
        </p:nvSpPr>
        <p:spPr>
          <a:xfrm rot="0">
            <a:off x="8286750" y="6386512"/>
            <a:ext cx="457200" cy="2286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algn="r" eaLnBrk="1" hangingPunct="1" latinLnBrk="1" lvl="0"/>
            <a:fld id="{566ABCEB-ACFC-4714-9973-3DA970169C29}" type="slidenum">
              <a:rPr altLang="zh-CN" sz="1000" lang="en-US">
                <a:solidFill>
                  <a:schemeClr val="lt1"/>
                </a:solidFill>
                <a:latin typeface="Verdana" pitchFamily="34" charset="0"/>
                <a:ea typeface="SimSun" pitchFamily="2" charset="-122"/>
              </a:rPr>
              <a:pPr algn="r" eaLnBrk="1" hangingPunct="1" latinLnBrk="1" lvl="0"/>
            </a:fld>
            <a:endParaRPr altLang="zh-CN" sz="1000" lang="en-US">
              <a:solidFill>
                <a:schemeClr val="lt1"/>
              </a:solidFill>
              <a:latin typeface="Verdana" pitchFamily="34" charset="0"/>
              <a:ea typeface="SimSun" pitchFamily="2" charset="-122"/>
            </a:endParaRPr>
          </a:p>
        </p:txBody>
      </p:sp>
      <p:grpSp>
        <p:nvGrpSpPr>
          <p:cNvPr id="44" name=""/>
          <p:cNvGrpSpPr/>
          <p:nvPr/>
        </p:nvGrpSpPr>
        <p:grpSpPr>
          <a:xfrm rot="0">
            <a:off x="152400" y="228600"/>
            <a:ext cx="838200" cy="838200"/>
            <a:chOff x="18" y="144"/>
            <a:chExt cx="510" cy="480"/>
          </a:xfrm>
        </p:grpSpPr>
        <p:sp>
          <p:nvSpPr>
            <p:cNvPr id="1048617" name=""/>
            <p:cNvSpPr/>
            <p:nvPr/>
          </p:nvSpPr>
          <p:spPr bwMode="gray">
            <a:xfrm rot="0">
              <a:off x="18" y="258"/>
              <a:ext cx="288" cy="240"/>
            </a:xfrm>
            <a:prstGeom prst="hexagon"/>
            <a:solidFill>
              <a:schemeClr val="hlink"/>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18" name=""/>
            <p:cNvSpPr/>
            <p:nvPr/>
          </p:nvSpPr>
          <p:spPr bwMode="gray">
            <a:xfrm rot="0">
              <a:off x="240" y="144"/>
              <a:ext cx="288" cy="240"/>
            </a:xfrm>
            <a:prstGeom prst="hexagon"/>
            <a:solidFill>
              <a:schemeClr val="accent2"/>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sp>
          <p:nvSpPr>
            <p:cNvPr id="1048619" name=""/>
            <p:cNvSpPr/>
            <p:nvPr/>
          </p:nvSpPr>
          <p:spPr bwMode="gray">
            <a:xfrm rot="0">
              <a:off x="240" y="384"/>
              <a:ext cx="288" cy="240"/>
            </a:xfrm>
            <a:prstGeom prst="hexagon"/>
            <a:solidFill>
              <a:schemeClr val="accent1"/>
            </a:solidFill>
            <a:ln w="28575" cap="flat" cmpd="sng">
              <a:solidFill>
                <a:schemeClr val="lt1">
                  <a:alpha val="100000"/>
                </a:schemeClr>
              </a:solidFill>
              <a:prstDash val="solid"/>
              <a:round/>
            </a:ln>
            <a:effectLst>
              <a:outerShdw algn="ctr" dir="1593902" dist="56796" kx="0" sx="100000" sy="100000">
                <a:srgbClr val="666633">
                  <a:alpha val="50000"/>
                </a:srgbClr>
              </a:outerShdw>
            </a:effectLst>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Arial" pitchFamily="34" charset="0"/>
                </a:defRPr>
              </a:lvl5pPr>
            </a:lstStyle>
            <a:p>
              <a:pPr eaLnBrk="1" hangingPunct="1" latinLnBrk="1" lvl="0"/>
              <a:endParaRPr altLang="en-US" lang="en-US"/>
            </a:p>
          </p:txBody>
        </p:sp>
      </p:grpSp>
      <p:sp>
        <p:nvSpPr>
          <p:cNvPr id="1048620" name=""/>
          <p:cNvSpPr/>
          <p:nvPr>
            <p:ph type="title" sz="full" idx="4294967295"/>
          </p:nvPr>
        </p:nvSpPr>
        <p:spPr>
          <a:xfrm rot="0">
            <a:off x="1143000" y="381000"/>
            <a:ext cx="6705600" cy="563562"/>
          </a:xfrm>
          <a:prstGeom prst="rect"/>
          <a:noFill/>
          <a:ln>
            <a:noFill/>
          </a:ln>
        </p:spPr>
        <p:txBody>
          <a:bodyPr anchor="ctr" bIns="45720" lIns="91440" rIns="91440" tIns="45720" vert="horz"/>
          <a:p>
            <a:pPr lvl="0"/>
            <a:r>
              <a:rPr altLang="en-US" lang="en-US"/>
              <a:t>Click to edit Master title style</a:t>
            </a:r>
          </a:p>
        </p:txBody>
      </p:sp>
    </p:spTree>
  </p:cSld>
  <p:clrMap accent1="accent1" accent2="accent2" accent3="accent3" accent4="accent4" accent5="accent5" accent6="accent6" bg1="lt1" bg2="dk2" tx1="dk1" tx2="lt2"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dt="0" ftr="0" hdr="1" sldNum="0"/>
  <p:txStyles>
    <p:titleStyle>
      <a:lvl1pPr algn="l" eaLnBrk="0" fontAlgn="base" hangingPunct="0" rtl="0">
        <a:spcBef>
          <a:spcPct val="0"/>
        </a:spcBef>
        <a:spcAft>
          <a:spcPct val="0"/>
        </a:spcAft>
        <a:defRPr sz="3200" kern="1200">
          <a:solidFill>
            <a:schemeClr val="bg1"/>
          </a:solidFill>
          <a:latin typeface="+mj-lt"/>
          <a:ea typeface="+mj-ea"/>
          <a:cs typeface="+mj-cs"/>
        </a:defRPr>
      </a:lvl1pPr>
      <a:lvl2pPr algn="l" eaLnBrk="0" fontAlgn="base" hangingPunct="0" rtl="0">
        <a:spcBef>
          <a:spcPct val="0"/>
        </a:spcBef>
        <a:spcAft>
          <a:spcPct val="0"/>
        </a:spcAft>
        <a:defRPr sz="3200">
          <a:solidFill>
            <a:schemeClr val="bg1"/>
          </a:solidFill>
          <a:latin typeface="Verdana" panose="020B0604030504040204" pitchFamily="34" charset="0"/>
        </a:defRPr>
      </a:lvl2pPr>
      <a:lvl3pPr algn="l" eaLnBrk="0" fontAlgn="base" hangingPunct="0" rtl="0">
        <a:spcBef>
          <a:spcPct val="0"/>
        </a:spcBef>
        <a:spcAft>
          <a:spcPct val="0"/>
        </a:spcAft>
        <a:defRPr sz="3200">
          <a:solidFill>
            <a:schemeClr val="bg1"/>
          </a:solidFill>
          <a:latin typeface="Verdana" panose="020B0604030504040204" pitchFamily="34" charset="0"/>
        </a:defRPr>
      </a:lvl3pPr>
      <a:lvl4pPr algn="l" eaLnBrk="0" fontAlgn="base" hangingPunct="0" rtl="0">
        <a:spcBef>
          <a:spcPct val="0"/>
        </a:spcBef>
        <a:spcAft>
          <a:spcPct val="0"/>
        </a:spcAft>
        <a:defRPr sz="3200">
          <a:solidFill>
            <a:schemeClr val="bg1"/>
          </a:solidFill>
          <a:latin typeface="Verdana" panose="020B0604030504040204" pitchFamily="34" charset="0"/>
        </a:defRPr>
      </a:lvl4pPr>
      <a:lvl5pPr algn="l" eaLnBrk="0" fontAlgn="base" hangingPunct="0" rtl="0">
        <a:spcBef>
          <a:spcPct val="0"/>
        </a:spcBef>
        <a:spcAft>
          <a:spcPct val="0"/>
        </a:spcAft>
        <a:defRPr sz="3200">
          <a:solidFill>
            <a:schemeClr val="bg1"/>
          </a:solidFill>
          <a:latin typeface="Verdana" panose="020B0604030504040204" pitchFamily="34" charset="0"/>
        </a:defRPr>
      </a:lvl5pPr>
      <a:lvl6pPr algn="l" eaLnBrk="1" fontAlgn="base" hangingPunct="1" marL="457200" rtl="0">
        <a:spcBef>
          <a:spcPct val="0"/>
        </a:spcBef>
        <a:spcAft>
          <a:spcPct val="0"/>
        </a:spcAft>
        <a:defRPr sz="3200">
          <a:solidFill>
            <a:schemeClr val="bg1"/>
          </a:solidFill>
          <a:latin typeface="Verdana" panose="020B0604030504040204" pitchFamily="34" charset="0"/>
        </a:defRPr>
      </a:lvl6pPr>
      <a:lvl7pPr algn="l" eaLnBrk="1" fontAlgn="base" hangingPunct="1" marL="914400" rtl="0">
        <a:spcBef>
          <a:spcPct val="0"/>
        </a:spcBef>
        <a:spcAft>
          <a:spcPct val="0"/>
        </a:spcAft>
        <a:defRPr sz="3200">
          <a:solidFill>
            <a:schemeClr val="bg1"/>
          </a:solidFill>
          <a:latin typeface="Verdana" panose="020B0604030504040204" pitchFamily="34" charset="0"/>
        </a:defRPr>
      </a:lvl7pPr>
      <a:lvl8pPr algn="l" eaLnBrk="1" fontAlgn="base" hangingPunct="1" marL="1371600" rtl="0">
        <a:spcBef>
          <a:spcPct val="0"/>
        </a:spcBef>
        <a:spcAft>
          <a:spcPct val="0"/>
        </a:spcAft>
        <a:defRPr sz="3200">
          <a:solidFill>
            <a:schemeClr val="bg1"/>
          </a:solidFill>
          <a:latin typeface="Verdana" panose="020B0604030504040204" pitchFamily="34" charset="0"/>
        </a:defRPr>
      </a:lvl8pPr>
      <a:lvl9pPr algn="l" eaLnBrk="1" fontAlgn="base" hangingPunct="1" marL="1828800" rtl="0">
        <a:spcBef>
          <a:spcPct val="0"/>
        </a:spcBef>
        <a:spcAft>
          <a:spcPct val="0"/>
        </a:spcAft>
        <a:defRPr sz="3200">
          <a:solidFill>
            <a:schemeClr val="bg1"/>
          </a:solidFill>
          <a:latin typeface="Verdana" panose="020B0604030504040204" pitchFamily="34" charset="0"/>
        </a:defRPr>
      </a:lvl9pPr>
    </p:titleStyle>
    <p:bodyStyle>
      <a:lvl1pPr algn="l" eaLnBrk="0" fontAlgn="base" hangingPunct="0" indent="-342900" marL="342900" rtl="0">
        <a:spcBef>
          <a:spcPct val="20000"/>
        </a:spcBef>
        <a:spcAft>
          <a:spcPct val="0"/>
        </a:spcAft>
        <a:buClr>
          <a:schemeClr val="hlink"/>
        </a:buClr>
        <a:buFont typeface="Wingdings" pitchFamily="2" charset="2"/>
        <a:buChar char="v"/>
        <a:defRPr b="1" sz="2800" kern="1200">
          <a:solidFill>
            <a:schemeClr val="tx1"/>
          </a:solidFill>
          <a:latin typeface="+mn-lt"/>
          <a:ea typeface="+mn-ea"/>
          <a:cs typeface="+mn-cs"/>
        </a:defRPr>
      </a:lvl1pPr>
      <a:lvl2pPr algn="l" eaLnBrk="0" fontAlgn="base" hangingPunct="0" indent="-285750" marL="742950" rtl="0">
        <a:spcBef>
          <a:spcPct val="20000"/>
        </a:spcBef>
        <a:spcAft>
          <a:spcPct val="0"/>
        </a:spcAft>
        <a:buClr>
          <a:schemeClr val="accent1"/>
        </a:buClr>
        <a:buFont typeface="Wingdings" pitchFamily="2" charset="2"/>
        <a:buChar char="§"/>
        <a:defRPr sz="2800" kern="1200">
          <a:solidFill>
            <a:schemeClr val="tx1"/>
          </a:solidFill>
          <a:latin typeface="Arial" panose="020B0604020202020204" pitchFamily="34" charset="0"/>
          <a:ea typeface="+mn-ea"/>
          <a:cs typeface="+mn-cs"/>
        </a:defRPr>
      </a:lvl2pPr>
      <a:lvl3pPr algn="l" eaLnBrk="0" fontAlgn="base" hangingPunct="0" indent="-228600" marL="1143000" rtl="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algn="l" eaLnBrk="0" fontAlgn="base" hangingPunct="0" indent="-228600" marL="1600200" rtl="0">
        <a:spcBef>
          <a:spcPct val="20000"/>
        </a:spcBef>
        <a:spcAft>
          <a:spcPct val="0"/>
        </a:spcAft>
        <a:buChar char="–"/>
        <a:defRPr sz="2000" kern="1200">
          <a:solidFill>
            <a:schemeClr val="tx1"/>
          </a:solidFill>
          <a:latin typeface="Arial" panose="020B0604020202020204" pitchFamily="34" charset="0"/>
          <a:ea typeface="+mn-ea"/>
          <a:cs typeface="+mn-cs"/>
        </a:defRPr>
      </a:lvl4pPr>
      <a:lvl5pPr algn="l" eaLnBrk="0" fontAlgn="base" hangingPunct="0" indent="-228600" marL="2057400" rtl="0">
        <a:spcBef>
          <a:spcPct val="20000"/>
        </a:spcBef>
        <a:spcAft>
          <a:spcPct val="0"/>
        </a:spcAft>
        <a:buChar char="»"/>
        <a:defRPr sz="2000" kern="1200">
          <a:solidFill>
            <a:schemeClr val="tx1"/>
          </a:solidFill>
          <a:latin typeface="Arial" panose="020B0604020202020204" pitchFamily="34" charset="0"/>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7.xml"/><Relationship Id="rId3"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7.xml"/><Relationship Id="rId3"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7.xml"/><Relationship Id="rId3"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video" Target="E:\T&#7853;p%20luy&#7879;n%20k&#7929;%20thu&#7853;t%20nh&#7843;y%20xa%20ki&#7875;u%20c&#7855;t%20k&#233;o%20v&#224;%20ki&#7875;u%20ng&#7891;i.mp4" TargetMode="External"/><Relationship Id="rId2" Type="http://schemas.microsoft.com/office/2007/relationships/media" Target="E:\T&#7853;p%20luy&#7879;n%20k&#7929;%20thu&#7853;t%20nh&#7843;y%20xa%20ki&#7875;u%20c&#7855;t%20k&#233;o%20v&#224;%20ki&#7875;u%20ng&#7891;i.mp4" TargetMode="External"/><Relationship Id="rId3" Type="http://schemas.openxmlformats.org/officeDocument/2006/relationships/image" Target="../media/image23.png"/><Relationship Id="rId4"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 Id="rId3" Type="http://schemas.openxmlformats.org/officeDocument/2006/relationships/image" Target="../media/image7.emf"/><Relationship Id="rId4" Type="http://schemas.openxmlformats.org/officeDocument/2006/relationships/image" Target="../media/image8.png"/><Relationship Id="rId5"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 Id="rId3"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 Id="rId4"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21.png"/><Relationship Id="rId3"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32" name=""/>
        <p:cNvGrpSpPr/>
        <p:nvPr/>
      </p:nvGrpSpPr>
      <p:grpSpPr>
        <a:xfrm rot="0">
          <a:off x="0" y="0"/>
          <a:ext cx="0" cy="0"/>
          <a:chOff x="0" y="0"/>
          <a:chExt cx="0" cy="0"/>
        </a:xfrm>
      </p:grpSpPr>
      <p:sp>
        <p:nvSpPr>
          <p:cNvPr id="1048604" name=""/>
          <p:cNvSpPr/>
          <p:nvPr>
            <p:ph type="title" sz="full" idx="0"/>
          </p:nvPr>
        </p:nvSpPr>
        <p:spPr>
          <a:xfrm rot="0">
            <a:off x="1143000" y="381000"/>
            <a:ext cx="7786687"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PHÒNG GIÁO DỤC VÀ ĐÀO TẠO Q7</a:t>
            </a:r>
          </a:p>
        </p:txBody>
      </p:sp>
      <p:sp>
        <p:nvSpPr>
          <p:cNvPr id="1048605" name=""/>
          <p:cNvSpPr/>
          <p:nvPr>
            <p:ph sz="full" idx="1"/>
          </p:nvPr>
        </p:nvSpPr>
        <p:spPr>
          <a:xfrm rot="0">
            <a:off x="0" y="1000125"/>
            <a:ext cx="8143875" cy="6143625"/>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100000"/>
              <a:buFont typeface="Wingdings" pitchFamily="2" charset="2"/>
              <a:buChar char="v"/>
              <a:defRPr baseline="0" b="1" sz="2800" i="0" u="none">
                <a:solidFill>
                  <a:schemeClr val="dk1"/>
                </a:solidFill>
                <a:latin typeface="Verdana" pitchFamily="34" charset="0"/>
                <a:sym typeface="Arial" pitchFamily="34" charset="0"/>
              </a:defRPr>
            </a:lvl1pPr>
            <a:lvl2pPr algn="l" fontAlgn="base" indent="-285750" latinLnBrk="1" marL="742950" rtl="0">
              <a:lnSpc>
                <a:spcPct val="100000"/>
              </a:lnSpc>
              <a:spcBef>
                <a:spcPct val="20000"/>
              </a:spcBef>
              <a:spcAft>
                <a:spcPct val="0"/>
              </a:spcAft>
              <a:buClr>
                <a:schemeClr val="accent1"/>
              </a:buClr>
              <a:buSzPct val="100000"/>
              <a:buFont typeface="Wingdings" pitchFamily="2" charset="2"/>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Clr>
                <a:schemeClr val="dk1"/>
              </a:buClr>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algn="ctr" lvl="0">
              <a:buNone/>
            </a:pPr>
            <a:r>
              <a:rPr altLang="zh-CN" lang="en-US">
                <a:ea typeface="SimSun" pitchFamily="2" charset="-122"/>
              </a:rPr>
              <a:t>TRƯỜNG THCS </a:t>
            </a:r>
            <a:r>
              <a:rPr altLang="zh-CN" lang="en-US">
                <a:ea typeface="SimSun" pitchFamily="2" charset="-122"/>
              </a:rPr>
              <a:t>NGUYỄN</a:t>
            </a:r>
            <a:r>
              <a:rPr altLang="zh-CN" lang="en-US">
                <a:ea typeface="SimSun" pitchFamily="2" charset="-122"/>
              </a:rPr>
              <a:t> </a:t>
            </a:r>
            <a:r>
              <a:rPr altLang="zh-CN" lang="en-US">
                <a:ea typeface="SimSun" pitchFamily="2" charset="-122"/>
              </a:rPr>
              <a:t>THỊ</a:t>
            </a:r>
            <a:r>
              <a:rPr altLang="zh-CN" lang="en-US">
                <a:ea typeface="SimSun" pitchFamily="2" charset="-122"/>
              </a:rPr>
              <a:t> </a:t>
            </a:r>
            <a:r>
              <a:rPr altLang="zh-CN" lang="en-US">
                <a:ea typeface="SimSun" pitchFamily="2" charset="-122"/>
              </a:rPr>
              <a:t>THẬP</a:t>
            </a:r>
            <a:endParaRPr altLang="en-US" lang="zh-CN"/>
          </a:p>
          <a:p>
            <a:pPr algn="ctr" lvl="0">
              <a:buNone/>
            </a:pPr>
            <a:r>
              <a:rPr altLang="zh-CN" lang="en-US">
                <a:solidFill>
                  <a:srgbClr val="FFC000"/>
                </a:solidFill>
                <a:ea typeface="SimSun" pitchFamily="2" charset="-122"/>
              </a:rPr>
              <a:t>BỘ MÔN: GIÁO DỤC THỂ CHẤT</a:t>
            </a:r>
          </a:p>
          <a:p>
            <a:pPr algn="ctr" lvl="0">
              <a:buNone/>
            </a:pPr>
            <a:endParaRPr altLang="zh-CN" lang="en-US">
              <a:solidFill>
                <a:srgbClr val="FFC000"/>
              </a:solidFill>
              <a:ea typeface="SimSun" pitchFamily="2" charset="-122"/>
            </a:endParaRPr>
          </a:p>
          <a:p>
            <a:pPr algn="ctr" lvl="0">
              <a:buNone/>
            </a:pPr>
            <a:endParaRPr altLang="zh-CN" lang="en-US">
              <a:solidFill>
                <a:srgbClr val="FFC000"/>
              </a:solidFill>
              <a:ea typeface="SimSun" pitchFamily="2" charset="-122"/>
            </a:endParaRPr>
          </a:p>
          <a:p>
            <a:pPr algn="ctr" lvl="0">
              <a:buNone/>
            </a:pPr>
            <a:endParaRPr altLang="zh-CN" lang="en-US">
              <a:solidFill>
                <a:srgbClr val="FFC000"/>
              </a:solidFill>
              <a:ea typeface="SimSun" pitchFamily="2" charset="-122"/>
            </a:endParaRPr>
          </a:p>
          <a:p>
            <a:pPr algn="ctr" lvl="0">
              <a:buNone/>
            </a:pPr>
            <a:endParaRPr altLang="zh-CN" lang="en-US">
              <a:solidFill>
                <a:srgbClr val="FFC000"/>
              </a:solidFill>
              <a:ea typeface="SimSun" pitchFamily="2" charset="-122"/>
            </a:endParaRPr>
          </a:p>
          <a:p>
            <a:pPr algn="ctr" lvl="0">
              <a:buNone/>
            </a:pPr>
            <a:endParaRPr altLang="zh-CN" lang="en-US">
              <a:solidFill>
                <a:srgbClr val="FFC000"/>
              </a:solidFill>
              <a:ea typeface="SimSun" pitchFamily="2" charset="-122"/>
            </a:endParaRPr>
          </a:p>
          <a:p>
            <a:pPr algn="ctr" lvl="0">
              <a:buNone/>
            </a:pPr>
            <a:endParaRPr altLang="zh-CN" lang="en-US">
              <a:solidFill>
                <a:srgbClr val="FFC000"/>
              </a:solidFill>
              <a:ea typeface="SimSun" pitchFamily="2" charset="-122"/>
            </a:endParaRPr>
          </a:p>
          <a:p>
            <a:pPr algn="ctr" lvl="0">
              <a:buNone/>
            </a:pPr>
            <a:endParaRPr altLang="zh-CN" lang="en-US">
              <a:solidFill>
                <a:srgbClr val="FFC000"/>
              </a:solidFill>
              <a:ea typeface="SimSun" pitchFamily="2" charset="-122"/>
            </a:endParaRPr>
          </a:p>
          <a:p>
            <a:pPr algn="ctr" lvl="0">
              <a:buNone/>
            </a:pPr>
          </a:p>
        </p:txBody>
      </p:sp>
      <p:pic>
        <p:nvPicPr>
          <p:cNvPr id="2097152" name=""/>
          <p:cNvPicPr>
            <a:picLocks/>
          </p:cNvPicPr>
          <p:nvPr/>
        </p:nvPicPr>
        <p:blipFill>
          <a:blip xmlns:r="http://schemas.openxmlformats.org/officeDocument/2006/relationships" r:embed="rId1"/>
          <a:srcRect l="0" t="0" r="0" b="0"/>
          <a:stretch>
            <a:fillRect/>
          </a:stretch>
        </p:blipFill>
        <p:spPr>
          <a:xfrm rot="0">
            <a:off x="1905000" y="3021012"/>
            <a:ext cx="5105400" cy="2846387"/>
          </a:xfrm>
          <a:prstGeom prst="rect"/>
          <a:noFill/>
          <a:ln>
            <a:noFill/>
          </a:ln>
        </p:spPr>
      </p:pic>
      <p:sp>
        <p:nvSpPr>
          <p:cNvPr id="1048606" name=""/>
          <p:cNvSpPr/>
          <p:nvPr/>
        </p:nvSpPr>
        <p:spPr>
          <a:xfrm rot="0">
            <a:off x="611187" y="2133600"/>
            <a:ext cx="7200900" cy="574675"/>
          </a:xfrm>
          <a:prstGeom prst="rect"/>
          <a:solidFill>
            <a:schemeClr val="accent1"/>
          </a:solidFill>
          <a:ln w="12700" cap="flat" cmpd="sng">
            <a:solidFill>
              <a:srgbClr val="A36232">
                <a:alpha val="100000"/>
              </a:srgb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lvl="0"/>
            <a:r>
              <a:rPr altLang="zh-CN" b="1" sz="2000" lang="en-US">
                <a:solidFill>
                  <a:srgbClr val="002A56"/>
                </a:solidFill>
                <a:latin typeface="Verdana" pitchFamily="34" charset="0"/>
                <a:ea typeface="SimSun" pitchFamily="2" charset="-122"/>
              </a:rPr>
              <a:t>CHỦ ĐỀ: Bật nhảy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72" name=""/>
        <p:cNvGrpSpPr/>
        <p:nvPr/>
      </p:nvGrpSpPr>
      <p:grpSpPr>
        <a:xfrm rot="0">
          <a:off x="0" y="0"/>
          <a:ext cx="0" cy="0"/>
          <a:chOff x="0" y="0"/>
          <a:chExt cx="0" cy="0"/>
        </a:xfrm>
      </p:grpSpPr>
      <p:sp>
        <p:nvSpPr>
          <p:cNvPr id="1048666"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Hoạt động 1: Nhảy xa kiểu ngồi</a:t>
            </a:r>
          </a:p>
        </p:txBody>
      </p:sp>
      <p:sp>
        <p:nvSpPr>
          <p:cNvPr id="1048667" name=""/>
          <p:cNvSpPr/>
          <p:nvPr>
            <p:ph sz="half" idx="1"/>
          </p:nvPr>
        </p:nvSpPr>
        <p:spPr>
          <a:xfrm rot="0">
            <a:off x="0" y="928687"/>
            <a:ext cx="8143875" cy="5929312"/>
          </a:xfrm>
          <a:prstGeom prst="rect"/>
          <a:noFill/>
          <a:ln>
            <a:noFill/>
          </a:ln>
        </p:spPr>
        <p:txBody>
          <a:bodyPr anchor="t" bIns="45720" lIns="91440" rIns="91440" tIns="45720" vert="horz"/>
          <a:lstStyle>
            <a:lvl1pPr indent="-342900" marL="342900">
              <a:lnSpc>
                <a:spcPct val="100000"/>
              </a:lnSpc>
              <a:spcBef>
                <a:spcPct val="20000"/>
              </a:spcBef>
              <a:spcAft>
                <a:spcPct val="0"/>
              </a:spcAft>
              <a:buClr>
                <a:schemeClr val="hlink"/>
              </a:buClr>
              <a:buFont typeface="Wingdings" pitchFamily="2" charset="2"/>
              <a:buChar char="v"/>
              <a:defRPr sz="2400">
                <a:solidFill>
                  <a:schemeClr val="dk1"/>
                </a:solidFill>
              </a:defRPr>
            </a:lvl1pPr>
            <a:lvl2pPr indent="-285750" marL="742950">
              <a:lnSpc>
                <a:spcPct val="100000"/>
              </a:lnSpc>
              <a:spcBef>
                <a:spcPct val="20000"/>
              </a:spcBef>
              <a:spcAft>
                <a:spcPct val="0"/>
              </a:spcAft>
              <a:buClr>
                <a:schemeClr val="accent1"/>
              </a:buClr>
              <a:buFont typeface="Wingdings" pitchFamily="2" charset="2"/>
              <a:buChar char="§"/>
              <a:defRPr sz="2400">
                <a:solidFill>
                  <a:schemeClr val="dk1"/>
                </a:solidFill>
              </a:defRPr>
            </a:lvl2pPr>
            <a:lvl3pPr indent="-228600" marL="1143000">
              <a:lnSpc>
                <a:spcPct val="100000"/>
              </a:lnSpc>
              <a:spcBef>
                <a:spcPct val="20000"/>
              </a:spcBef>
              <a:spcAft>
                <a:spcPct val="0"/>
              </a:spcAft>
              <a:buClr>
                <a:schemeClr val="dk1"/>
              </a:buClr>
              <a:buFont typeface="Wingdings" pitchFamily="2" charset="2"/>
              <a:buChar char="•"/>
              <a:defRPr sz="2000">
                <a:solidFill>
                  <a:schemeClr val="dk1"/>
                </a:solidFill>
              </a:defRPr>
            </a:lvl3pPr>
            <a:lvl4pPr indent="-228600" marL="1600200">
              <a:lnSpc>
                <a:spcPct val="100000"/>
              </a:lnSpc>
              <a:spcBef>
                <a:spcPct val="20000"/>
              </a:spcBef>
              <a:spcAft>
                <a:spcPct val="0"/>
              </a:spcAft>
              <a:buFont typeface="Wingdings" pitchFamily="2" charset="2"/>
              <a:buChar char="–"/>
              <a:defRPr sz="1800">
                <a:solidFill>
                  <a:schemeClr val="dk1"/>
                </a:solidFill>
              </a:defRPr>
            </a:lvl4pPr>
            <a:lvl5pPr indent="-228600" marL="2057400">
              <a:lnSpc>
                <a:spcPct val="100000"/>
              </a:lnSpc>
              <a:spcBef>
                <a:spcPct val="20000"/>
              </a:spcBef>
              <a:spcAft>
                <a:spcPct val="0"/>
              </a:spcAft>
              <a:buFont typeface="Wingdings" pitchFamily="2" charset="2"/>
              <a:buChar char="»"/>
              <a:defRPr sz="1800">
                <a:solidFill>
                  <a:schemeClr val="dk1"/>
                </a:solidFill>
              </a:defRPr>
            </a:lvl5pPr>
          </a:lstStyle>
          <a:p>
            <a:pPr lvl="0"/>
            <a:r>
              <a:rPr altLang="zh-CN" sz="2800" lang="en-US">
                <a:ea typeface="SimSun" pitchFamily="2" charset="-122"/>
              </a:rPr>
              <a:t>Giai đoạn chạy đà:</a:t>
            </a:r>
          </a:p>
          <a:p>
            <a:pPr lvl="0"/>
            <a:r>
              <a:rPr altLang="zh-CN" b="0" sz="2200" lang="en-US">
                <a:ea typeface="SimSun" pitchFamily="2" charset="-122"/>
              </a:rPr>
              <a:t>Kỹ thuật chạy đà: Các bước chạy cần có đàn tính cao, trọng tâm nhấp nhô, góc độ đạp sâu và thơi gian chậm đất lâu hơn. Càng về sau, thân người càng thẳng đứng.</a:t>
            </a:r>
          </a:p>
          <a:p>
            <a:pPr lvl="0"/>
            <a:r>
              <a:rPr altLang="zh-CN" b="0" sz="2200" lang="en-US">
                <a:ea typeface="SimSun" pitchFamily="2" charset="-122"/>
              </a:rPr>
              <a:t>Có 2 cách để tăng tốc độ chạy đà. 1 là tăng đều, 2 là đạt tốc độ cao ngay từ đầu và cố gắng tăng tốc ở cuối. Cách thứ 1 phù hợp cho người mới tập.</a:t>
            </a:r>
          </a:p>
          <a:p>
            <a:pPr lvl="0"/>
            <a:r>
              <a:rPr altLang="zh-CN" b="0" sz="2200" lang="en-US">
                <a:ea typeface="SimSun" pitchFamily="2" charset="-122"/>
              </a:rPr>
              <a:t>-Chuẩn bị giậm nhảy: Thân trên thẳng đứng, hạ thấp trọng tâm, tăng độ dài bước, bước chạy chân giậm ngắn hơn chân lăng.</a:t>
            </a:r>
          </a:p>
        </p:txBody>
      </p:sp>
      <p:pic>
        <p:nvPicPr>
          <p:cNvPr id="2097171" name="" descr="21"/>
          <p:cNvPicPr>
            <a:picLocks/>
          </p:cNvPicPr>
          <p:nvPr>
            <p:ph sz="half" idx="2"/>
          </p:nvPr>
        </p:nvPicPr>
        <p:blipFill>
          <a:blip xmlns:r="http://schemas.openxmlformats.org/officeDocument/2006/relationships" r:embed="rId1"/>
          <a:srcRect l="0" t="0" r="0" b="0"/>
          <a:stretch>
            <a:fillRect/>
          </a:stretch>
        </p:blipFill>
        <p:spPr>
          <a:xfrm rot="0">
            <a:off x="4606925" y="8210550"/>
            <a:ext cx="3600450" cy="1266825"/>
          </a:xfrm>
          <a:prstGeom prst="rect"/>
          <a:noFill/>
          <a:ln>
            <a:noFill/>
          </a:ln>
        </p:spPr>
      </p:pic>
      <p:pic>
        <p:nvPicPr>
          <p:cNvPr id="2097172" name="" descr="21"/>
          <p:cNvPicPr>
            <a:picLocks/>
          </p:cNvPicPr>
          <p:nvPr/>
        </p:nvPicPr>
        <p:blipFill>
          <a:blip xmlns:r="http://schemas.openxmlformats.org/officeDocument/2006/relationships" r:embed="rId1"/>
          <a:srcRect l="0" t="0" r="0" b="0"/>
          <a:stretch>
            <a:fillRect/>
          </a:stretch>
        </p:blipFill>
        <p:spPr>
          <a:xfrm rot="0">
            <a:off x="1428750" y="5143500"/>
            <a:ext cx="5573712" cy="1628775"/>
          </a:xfrm>
          <a:prstGeom prst="rect"/>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75" name=""/>
        <p:cNvGrpSpPr/>
        <p:nvPr/>
      </p:nvGrpSpPr>
      <p:grpSpPr>
        <a:xfrm rot="0">
          <a:off x="0" y="0"/>
          <a:ext cx="0" cy="0"/>
          <a:chOff x="0" y="0"/>
          <a:chExt cx="0" cy="0"/>
        </a:xfrm>
      </p:grpSpPr>
      <p:sp>
        <p:nvSpPr>
          <p:cNvPr id="1048670"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Hoạt động 1: Nhảy xa kiểu ngồi</a:t>
            </a:r>
          </a:p>
        </p:txBody>
      </p:sp>
      <p:sp>
        <p:nvSpPr>
          <p:cNvPr id="1048671" name=""/>
          <p:cNvSpPr/>
          <p:nvPr>
            <p:ph sz="half" idx="1"/>
          </p:nvPr>
        </p:nvSpPr>
        <p:spPr>
          <a:xfrm rot="0">
            <a:off x="0" y="1000125"/>
            <a:ext cx="8126412" cy="5324475"/>
          </a:xfrm>
          <a:prstGeom prst="rect"/>
          <a:noFill/>
          <a:ln>
            <a:noFill/>
          </a:ln>
        </p:spPr>
        <p:txBody>
          <a:bodyPr anchor="t" bIns="45720" lIns="91440" rIns="91440" tIns="45720" vert="horz"/>
          <a:lstStyle>
            <a:lvl1pPr indent="-342900" marL="342900">
              <a:lnSpc>
                <a:spcPct val="100000"/>
              </a:lnSpc>
              <a:spcBef>
                <a:spcPct val="20000"/>
              </a:spcBef>
              <a:spcAft>
                <a:spcPct val="0"/>
              </a:spcAft>
              <a:buClr>
                <a:schemeClr val="hlink"/>
              </a:buClr>
              <a:buFont typeface="Wingdings" pitchFamily="2" charset="2"/>
              <a:buChar char="v"/>
              <a:defRPr sz="2400">
                <a:solidFill>
                  <a:schemeClr val="dk1"/>
                </a:solidFill>
              </a:defRPr>
            </a:lvl1pPr>
            <a:lvl2pPr indent="-285750" marL="742950">
              <a:lnSpc>
                <a:spcPct val="100000"/>
              </a:lnSpc>
              <a:spcBef>
                <a:spcPct val="20000"/>
              </a:spcBef>
              <a:spcAft>
                <a:spcPct val="0"/>
              </a:spcAft>
              <a:buClr>
                <a:schemeClr val="accent1"/>
              </a:buClr>
              <a:buFont typeface="Wingdings" pitchFamily="2" charset="2"/>
              <a:buChar char="§"/>
              <a:defRPr sz="2400">
                <a:solidFill>
                  <a:schemeClr val="dk1"/>
                </a:solidFill>
              </a:defRPr>
            </a:lvl2pPr>
            <a:lvl3pPr indent="-228600" marL="1143000">
              <a:lnSpc>
                <a:spcPct val="100000"/>
              </a:lnSpc>
              <a:spcBef>
                <a:spcPct val="20000"/>
              </a:spcBef>
              <a:spcAft>
                <a:spcPct val="0"/>
              </a:spcAft>
              <a:buClr>
                <a:schemeClr val="dk1"/>
              </a:buClr>
              <a:buFont typeface="Wingdings" pitchFamily="2" charset="2"/>
              <a:buChar char="•"/>
              <a:defRPr sz="2000">
                <a:solidFill>
                  <a:schemeClr val="dk1"/>
                </a:solidFill>
              </a:defRPr>
            </a:lvl3pPr>
            <a:lvl4pPr indent="-228600" marL="1600200">
              <a:lnSpc>
                <a:spcPct val="100000"/>
              </a:lnSpc>
              <a:spcBef>
                <a:spcPct val="20000"/>
              </a:spcBef>
              <a:spcAft>
                <a:spcPct val="0"/>
              </a:spcAft>
              <a:buFont typeface="Wingdings" pitchFamily="2" charset="2"/>
              <a:buChar char="–"/>
              <a:defRPr sz="1800">
                <a:solidFill>
                  <a:schemeClr val="dk1"/>
                </a:solidFill>
              </a:defRPr>
            </a:lvl4pPr>
            <a:lvl5pPr indent="-228600" marL="2057400">
              <a:lnSpc>
                <a:spcPct val="100000"/>
              </a:lnSpc>
              <a:spcBef>
                <a:spcPct val="20000"/>
              </a:spcBef>
              <a:spcAft>
                <a:spcPct val="0"/>
              </a:spcAft>
              <a:buFont typeface="Wingdings" pitchFamily="2" charset="2"/>
              <a:buChar char="»"/>
              <a:defRPr sz="1800">
                <a:solidFill>
                  <a:schemeClr val="dk1"/>
                </a:solidFill>
              </a:defRPr>
            </a:lvl5pPr>
          </a:lstStyle>
          <a:p>
            <a:pPr lvl="0"/>
            <a:r>
              <a:rPr altLang="zh-CN" sz="2800" lang="en-US">
                <a:ea typeface="SimSun" pitchFamily="2" charset="-122"/>
              </a:rPr>
              <a:t>Giai đoạn giậm nhảy:</a:t>
            </a:r>
          </a:p>
          <a:p>
            <a:pPr lvl="0"/>
            <a:r>
              <a:rPr altLang="zh-CN" b="0" sz="2200" lang="en-US">
                <a:ea typeface="SimSun" pitchFamily="2" charset="-122"/>
              </a:rPr>
              <a:t>Được tính từ khi đặt chân đến ván giậm cho tới khi rời ván. Tốc độ đà, giậm nhảy có mối quan hệ mật thiết với nhau. Người nhảy cần kết thúc chạy đà hợp lý sao cho chân giậm nhảy vào điểm giậm nhảy bay lên</a:t>
            </a:r>
          </a:p>
          <a:p>
            <a:pPr lvl="0"/>
            <a:r>
              <a:rPr altLang="zh-CN" b="0" sz="2200" lang="en-US">
                <a:ea typeface="SimSun" pitchFamily="2" charset="-122"/>
              </a:rPr>
              <a:t>-Kết thúc giai đoạn này chính là tư thế bước bộ trên không</a:t>
            </a:r>
          </a:p>
          <a:p>
            <a:pPr lvl="0"/>
            <a:endParaRPr altLang="zh-CN" b="0" sz="2200" lang="en-US">
              <a:ea typeface="SimSun" pitchFamily="2" charset="-122"/>
            </a:endParaRPr>
          </a:p>
        </p:txBody>
      </p:sp>
      <p:pic>
        <p:nvPicPr>
          <p:cNvPr id="2097173" name="" descr="download (6)"/>
          <p:cNvPicPr>
            <a:picLocks/>
          </p:cNvPicPr>
          <p:nvPr>
            <p:ph sz="half" idx="2"/>
          </p:nvPr>
        </p:nvPicPr>
        <p:blipFill>
          <a:blip xmlns:r="http://schemas.openxmlformats.org/officeDocument/2006/relationships" r:embed="rId1"/>
          <a:srcRect l="0" t="0" r="0" b="0"/>
          <a:stretch>
            <a:fillRect/>
          </a:stretch>
        </p:blipFill>
        <p:spPr>
          <a:xfrm rot="0">
            <a:off x="1857375" y="4470400"/>
            <a:ext cx="4768850" cy="1962150"/>
          </a:xfrm>
          <a:prstGeom prst="rect"/>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78" name=""/>
        <p:cNvGrpSpPr/>
        <p:nvPr/>
      </p:nvGrpSpPr>
      <p:grpSpPr>
        <a:xfrm rot="0">
          <a:off x="0" y="0"/>
          <a:ext cx="0" cy="0"/>
          <a:chOff x="0" y="0"/>
          <a:chExt cx="0" cy="0"/>
        </a:xfrm>
      </p:grpSpPr>
      <p:sp>
        <p:nvSpPr>
          <p:cNvPr id="1048674"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Hoạt động 1: Nhảy xa kiểu ngồi</a:t>
            </a:r>
          </a:p>
        </p:txBody>
      </p:sp>
      <p:sp>
        <p:nvSpPr>
          <p:cNvPr id="1048675" name=""/>
          <p:cNvSpPr/>
          <p:nvPr>
            <p:ph sz="half" idx="1"/>
          </p:nvPr>
        </p:nvSpPr>
        <p:spPr>
          <a:xfrm rot="0">
            <a:off x="457200" y="1076325"/>
            <a:ext cx="7669212" cy="5248275"/>
          </a:xfrm>
          <a:prstGeom prst="rect"/>
          <a:noFill/>
          <a:ln>
            <a:noFill/>
          </a:ln>
        </p:spPr>
        <p:txBody>
          <a:bodyPr anchor="t" bIns="45720" lIns="91440" rIns="91440" tIns="45720" vert="horz"/>
          <a:lstStyle>
            <a:lvl1pPr indent="-342900" marL="342900">
              <a:lnSpc>
                <a:spcPct val="100000"/>
              </a:lnSpc>
              <a:spcBef>
                <a:spcPct val="20000"/>
              </a:spcBef>
              <a:spcAft>
                <a:spcPct val="0"/>
              </a:spcAft>
              <a:buClr>
                <a:schemeClr val="hlink"/>
              </a:buClr>
              <a:buFont typeface="Wingdings" pitchFamily="2" charset="2"/>
              <a:buChar char="v"/>
              <a:defRPr sz="2400">
                <a:solidFill>
                  <a:schemeClr val="dk1"/>
                </a:solidFill>
              </a:defRPr>
            </a:lvl1pPr>
            <a:lvl2pPr indent="-285750" marL="742950">
              <a:lnSpc>
                <a:spcPct val="100000"/>
              </a:lnSpc>
              <a:spcBef>
                <a:spcPct val="20000"/>
              </a:spcBef>
              <a:spcAft>
                <a:spcPct val="0"/>
              </a:spcAft>
              <a:buClr>
                <a:schemeClr val="accent1"/>
              </a:buClr>
              <a:buFont typeface="Wingdings" pitchFamily="2" charset="2"/>
              <a:buChar char="§"/>
              <a:defRPr sz="2400">
                <a:solidFill>
                  <a:schemeClr val="dk1"/>
                </a:solidFill>
              </a:defRPr>
            </a:lvl2pPr>
            <a:lvl3pPr indent="-228600" marL="1143000">
              <a:lnSpc>
                <a:spcPct val="100000"/>
              </a:lnSpc>
              <a:spcBef>
                <a:spcPct val="20000"/>
              </a:spcBef>
              <a:spcAft>
                <a:spcPct val="0"/>
              </a:spcAft>
              <a:buClr>
                <a:schemeClr val="dk1"/>
              </a:buClr>
              <a:buFont typeface="Wingdings" pitchFamily="2" charset="2"/>
              <a:buChar char="•"/>
              <a:defRPr sz="2000">
                <a:solidFill>
                  <a:schemeClr val="dk1"/>
                </a:solidFill>
              </a:defRPr>
            </a:lvl3pPr>
            <a:lvl4pPr indent="-228600" marL="1600200">
              <a:lnSpc>
                <a:spcPct val="100000"/>
              </a:lnSpc>
              <a:spcBef>
                <a:spcPct val="20000"/>
              </a:spcBef>
              <a:spcAft>
                <a:spcPct val="0"/>
              </a:spcAft>
              <a:buFont typeface="Wingdings" pitchFamily="2" charset="2"/>
              <a:buChar char="–"/>
              <a:defRPr sz="1800">
                <a:solidFill>
                  <a:schemeClr val="dk1"/>
                </a:solidFill>
              </a:defRPr>
            </a:lvl4pPr>
            <a:lvl5pPr indent="-228600" marL="2057400">
              <a:lnSpc>
                <a:spcPct val="100000"/>
              </a:lnSpc>
              <a:spcBef>
                <a:spcPct val="20000"/>
              </a:spcBef>
              <a:spcAft>
                <a:spcPct val="0"/>
              </a:spcAft>
              <a:buFont typeface="Wingdings" pitchFamily="2" charset="2"/>
              <a:buChar char="»"/>
              <a:defRPr sz="1800">
                <a:solidFill>
                  <a:schemeClr val="dk1"/>
                </a:solidFill>
              </a:defRPr>
            </a:lvl5pPr>
          </a:lstStyle>
          <a:p>
            <a:pPr lvl="0"/>
            <a:r>
              <a:rPr altLang="zh-CN" sz="2800" lang="en-US">
                <a:ea typeface="SimSun" pitchFamily="2" charset="-122"/>
              </a:rPr>
              <a:t>Giai đoạn trên không và tiếp đất:</a:t>
            </a:r>
          </a:p>
          <a:p>
            <a:pPr lvl="0"/>
            <a:r>
              <a:rPr altLang="zh-CN" b="0" sz="2200" lang="en-US">
                <a:ea typeface="SimSun" pitchFamily="2" charset="-122"/>
              </a:rPr>
              <a:t>Sau khi bay ở tư thế bước bộ, bạn cần đưa đùi của chân lăng lên cao và duỗi ra. Kéo chân giậm lên song song với chân lăng và nâng 2 đùi lên sát ngực. Hai tay đưa lên cao, thân hơi ngả, sao cho tạo thành tư thế ngồi trên không. Khi rơi xuống hố cát, chân gần như được duỗi thẳng hoàn toàn, đánh mạnh 2 tay về từ trên ra trước, sau đó xuống dưới và cuối cùng là ra sau.</a:t>
            </a:r>
          </a:p>
          <a:p>
            <a:pPr lvl="0"/>
            <a:endParaRPr altLang="zh-CN" b="0" sz="2200" lang="en-US">
              <a:ea typeface="SimSun" pitchFamily="2" charset="-122"/>
            </a:endParaRPr>
          </a:p>
        </p:txBody>
      </p:sp>
      <p:pic>
        <p:nvPicPr>
          <p:cNvPr id="2097174" name="" descr="download (6)"/>
          <p:cNvPicPr>
            <a:picLocks/>
          </p:cNvPicPr>
          <p:nvPr>
            <p:ph sz="half" idx="2"/>
          </p:nvPr>
        </p:nvPicPr>
        <p:blipFill>
          <a:blip xmlns:r="http://schemas.openxmlformats.org/officeDocument/2006/relationships" r:embed="rId1"/>
          <a:srcRect l="0" t="0" r="0" b="0"/>
          <a:stretch>
            <a:fillRect/>
          </a:stretch>
        </p:blipFill>
        <p:spPr>
          <a:xfrm rot="0">
            <a:off x="2111375" y="4470400"/>
            <a:ext cx="4768850" cy="1962150"/>
          </a:xfrm>
          <a:prstGeom prst="rect"/>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81" name=""/>
        <p:cNvGrpSpPr/>
        <p:nvPr/>
      </p:nvGrpSpPr>
      <p:grpSpPr>
        <a:xfrm rot="0">
          <a:off x="0" y="0"/>
          <a:ext cx="0" cy="0"/>
          <a:chOff x="0" y="0"/>
          <a:chExt cx="0" cy="0"/>
        </a:xfrm>
      </p:grpSpPr>
      <p:sp>
        <p:nvSpPr>
          <p:cNvPr id="1048678"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Video nhảy xa </a:t>
            </a:r>
          </a:p>
        </p:txBody>
      </p:sp>
      <p:pic>
        <p:nvPicPr>
          <p:cNvPr id="2097175" name="">
            <a:hlinkClick action="ppaction://media"/>
          </p:cNvPr>
          <p:cNvPicPr>
            <a:picLocks/>
          </p:cNvPicPr>
          <p:nvPr>
            <p:ph sz="half" idx="1"/>
            <a:videoFile r:link="rId1"/>
            <p:extLst>
              <p:ext uri="{DAA4B4D4-6D71-4841-9C94-3DE7FCFB9230}">
                <p14:media xmlns:p14="http://schemas.microsoft.com/office/powerpoint/2010/main" r:link="rId2"/>
              </p:ext>
            </p:extLst>
          </p:nvPr>
        </p:nvPicPr>
        <p:blipFill>
          <a:blip xmlns:r="http://schemas.openxmlformats.org/officeDocument/2006/relationships" r:embed="rId3"/>
          <a:srcRect l="0" t="0" r="0" b="0"/>
          <a:stretch>
            <a:fillRect/>
          </a:stretch>
        </p:blipFill>
        <p:spPr>
          <a:xfrm rot="0">
            <a:off x="1041400" y="1458912"/>
            <a:ext cx="6807200" cy="3849687"/>
          </a:xfrm>
          <a:prstGeom prst="rect"/>
          <a:noFill/>
          <a:ln>
            <a:noFill/>
          </a:ln>
        </p:spPr>
      </p:pic>
    </p:spTree>
  </p:cSld>
  <p:clrMapOvr>
    <a:masterClrMapping/>
  </p:clrMapOvr>
  <p:timing>
    <p:tnLst>
      <p:par>
        <p:cTn dur="indefinite" id="1" nodeType="tmRoot">
          <p:childTnLst>
            <p:video fullScrn="0">
              <p:cMediaNode vol="50000">
                <p:cTn display="1" fill="hold" id="2" repeatCount="1000">
                  <p:stCondLst>
                    <p:cond delay="indefinite"/>
                  </p:stCondLst>
                  <p:endCondLst>
                    <p:cond evt="onNext" delay="-2">
                      <p:tgtEl>
                        <p:sldTgt/>
                      </p:tgtEl>
                    </p:cond>
                    <p:cond evt="onPrev" delay="-2">
                      <p:tgtEl>
                        <p:sldTgt/>
                      </p:tgtEl>
                    </p:cond>
                  </p:endCondLst>
                </p:cTn>
                <p:tgtEl>
                  <p:spTgt spid="2097175"/>
                </p:tgtEl>
              </p:cMediaNode>
            </p:video>
            <p:seq concurrent="1" nextAc="seek">
              <p:cTn evtFilter="cancelBubble" fill="hold" id="3" nodeType="interactiveSeq" restart="whenNotActive">
                <p:stCondLst>
                  <p:cond evt="onClick" delay="0">
                    <p:tgtEl>
                      <p:spTgt spid="2097175"/>
                    </p:tgtEl>
                  </p:cond>
                </p:stCondLst>
                <p:endSync evt="end" delay="0">
                  <p:rtn val="all"/>
                </p:endSync>
                <p:childTnLst>
                  <p:par>
                    <p:cTn fill="hold" id="4">
                      <p:stCondLst>
                        <p:cond delay="0"/>
                      </p:stCondLst>
                      <p:childTnLst>
                        <p:par>
                          <p:cTn fill="hold" id="5">
                            <p:stCondLst>
                              <p:cond delay="0"/>
                            </p:stCondLst>
                            <p:childTnLst>
                              <p:par>
                                <p:cTn fill="hold" id="6" nodeType="clickEffect" presetClass="mediacall" presetID="2" presetSubtype="0">
                                  <p:stCondLst>
                                    <p:cond delay="0"/>
                                  </p:stCondLst>
                                  <p:childTnLst>
                                    <p:cmd type="call" cmd="togglePause">
                                      <p:cBhvr>
                                        <p:cTn dur="1" fill="hold" id="7"/>
                                        <p:tgtEl>
                                          <p:spTgt spid="2097175"/>
                                        </p:tgtEl>
                                      </p:cBhvr>
                                    </p:cmd>
                                  </p:childTnLst>
                                </p:cTn>
                              </p:par>
                            </p:childTnLst>
                          </p:cTn>
                        </p:par>
                      </p:childTnLst>
                    </p:cTn>
                  </p:par>
                </p:childTnLst>
              </p:cTn>
              <p:nextCondLst>
                <p:cond evt="onClick" delay="0">
                  <p:tgtEl>
                    <p:spTgt spid="209717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82" name=""/>
        <p:cNvGrpSpPr/>
        <p:nvPr/>
      </p:nvGrpSpPr>
      <p:grpSpPr>
        <a:xfrm rot="0">
          <a:off x="0" y="0"/>
          <a:ext cx="0" cy="0"/>
          <a:chOff x="0" y="0"/>
          <a:chExt cx="0" cy="0"/>
        </a:xfrm>
      </p:grpSpPr>
      <p:sp>
        <p:nvSpPr>
          <p:cNvPr id="1048679"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B. KIẾN THỨC MỚI</a:t>
            </a:r>
          </a:p>
        </p:txBody>
      </p:sp>
      <p:sp>
        <p:nvSpPr>
          <p:cNvPr id="1048680" name=""/>
          <p:cNvSpPr/>
          <p:nvPr>
            <p:ph sz="half" idx="1"/>
          </p:nvPr>
        </p:nvSpPr>
        <p:spPr>
          <a:xfrm rot="0">
            <a:off x="0" y="1000125"/>
            <a:ext cx="8143875" cy="6000750"/>
          </a:xfrm>
          <a:prstGeom prst="rect"/>
          <a:noFill/>
          <a:ln>
            <a:noFill/>
          </a:ln>
        </p:spPr>
        <p:txBody>
          <a:bodyPr anchor="t" bIns="45720" lIns="91440" rIns="91440" tIns="45720" vert="horz"/>
          <a:lstStyle>
            <a:lvl1pPr indent="-342900" marL="342900">
              <a:lnSpc>
                <a:spcPct val="100000"/>
              </a:lnSpc>
              <a:spcBef>
                <a:spcPct val="20000"/>
              </a:spcBef>
              <a:spcAft>
                <a:spcPct val="0"/>
              </a:spcAft>
              <a:buClr>
                <a:schemeClr val="hlink"/>
              </a:buClr>
              <a:buFont typeface="Wingdings" pitchFamily="2" charset="2"/>
              <a:buChar char="v"/>
              <a:defRPr sz="2400">
                <a:solidFill>
                  <a:schemeClr val="dk1"/>
                </a:solidFill>
              </a:defRPr>
            </a:lvl1pPr>
            <a:lvl2pPr indent="-285750" marL="742950">
              <a:lnSpc>
                <a:spcPct val="100000"/>
              </a:lnSpc>
              <a:spcBef>
                <a:spcPct val="20000"/>
              </a:spcBef>
              <a:spcAft>
                <a:spcPct val="0"/>
              </a:spcAft>
              <a:buClr>
                <a:schemeClr val="accent1"/>
              </a:buClr>
              <a:buFont typeface="Wingdings" pitchFamily="2" charset="2"/>
              <a:buChar char="§"/>
              <a:defRPr sz="2400">
                <a:solidFill>
                  <a:schemeClr val="dk1"/>
                </a:solidFill>
              </a:defRPr>
            </a:lvl2pPr>
            <a:lvl3pPr indent="-228600" marL="1143000">
              <a:lnSpc>
                <a:spcPct val="100000"/>
              </a:lnSpc>
              <a:spcBef>
                <a:spcPct val="20000"/>
              </a:spcBef>
              <a:spcAft>
                <a:spcPct val="0"/>
              </a:spcAft>
              <a:buClr>
                <a:schemeClr val="dk1"/>
              </a:buClr>
              <a:buFont typeface="Wingdings" pitchFamily="2" charset="2"/>
              <a:buChar char="•"/>
              <a:defRPr sz="2000">
                <a:solidFill>
                  <a:schemeClr val="dk1"/>
                </a:solidFill>
              </a:defRPr>
            </a:lvl3pPr>
            <a:lvl4pPr indent="-228600" marL="1600200">
              <a:lnSpc>
                <a:spcPct val="100000"/>
              </a:lnSpc>
              <a:spcBef>
                <a:spcPct val="20000"/>
              </a:spcBef>
              <a:spcAft>
                <a:spcPct val="0"/>
              </a:spcAft>
              <a:buFont typeface="Wingdings" pitchFamily="2" charset="2"/>
              <a:buChar char="–"/>
              <a:defRPr sz="1800">
                <a:solidFill>
                  <a:schemeClr val="dk1"/>
                </a:solidFill>
              </a:defRPr>
            </a:lvl4pPr>
            <a:lvl5pPr indent="-228600" marL="2057400">
              <a:lnSpc>
                <a:spcPct val="100000"/>
              </a:lnSpc>
              <a:spcBef>
                <a:spcPct val="20000"/>
              </a:spcBef>
              <a:spcAft>
                <a:spcPct val="0"/>
              </a:spcAft>
              <a:buFont typeface="Wingdings" pitchFamily="2" charset="2"/>
              <a:buChar char="»"/>
              <a:defRPr sz="1800">
                <a:solidFill>
                  <a:schemeClr val="dk1"/>
                </a:solidFill>
              </a:defRPr>
            </a:lvl5pPr>
          </a:lstStyle>
          <a:p>
            <a:pPr lvl="0"/>
            <a:r>
              <a:rPr altLang="en-US" sz="2800" lang="nl-NL"/>
              <a:t>Hoạt động </a:t>
            </a:r>
            <a:r>
              <a:rPr altLang="nl-NL" sz="2800" lang="en-US"/>
              <a:t>2</a:t>
            </a:r>
            <a:r>
              <a:rPr altLang="en-US" sz="2800" lang="nl-NL"/>
              <a:t>:</a:t>
            </a:r>
            <a:r>
              <a:rPr altLang="zh-CN" sz="2800" lang="en-US">
                <a:ea typeface="SimSun" pitchFamily="2" charset="-122"/>
              </a:rPr>
              <a:t> Một số luật trong nhảy xa:</a:t>
            </a:r>
          </a:p>
          <a:p>
            <a:pPr lvl="0"/>
            <a:r>
              <a:rPr altLang="zh-CN" lang="en-US">
                <a:solidFill>
                  <a:srgbClr val="FF0000"/>
                </a:solidFill>
                <a:ea typeface="SimSun" pitchFamily="2" charset="-122"/>
              </a:rPr>
              <a:t>Những trường hợp phạm quy:</a:t>
            </a:r>
          </a:p>
          <a:p>
            <a:pPr lvl="0">
              <a:buNone/>
            </a:pPr>
            <a:r>
              <a:rPr altLang="zh-CN" b="0" sz="2200" lang="en-US">
                <a:solidFill>
                  <a:schemeClr val="lt2"/>
                </a:solidFill>
                <a:ea typeface="SimSun" pitchFamily="2" charset="-122"/>
              </a:rPr>
              <a:t>- Chạm đất phía sau vạch giậm nhảy bằng bất kỳ bộ phận nào của cơ thể, dù chạy đà giậm nhảy hoặc không giậm nhảy</a:t>
            </a:r>
          </a:p>
          <a:p>
            <a:pPr lvl="0">
              <a:buNone/>
            </a:pPr>
            <a:r>
              <a:rPr altLang="zh-CN" b="0" sz="2200" lang="en-US">
                <a:solidFill>
                  <a:schemeClr val="lt2"/>
                </a:solidFill>
                <a:ea typeface="SimSun" pitchFamily="2" charset="-122"/>
              </a:rPr>
              <a:t>- Giậm nhảy phía bên ngoài phạm vi hai đầu ván, dù ở phía sau hay phía trước đường kéo dài của vạch giậm nhảy.</a:t>
            </a:r>
          </a:p>
          <a:p>
            <a:pPr lvl="0">
              <a:buNone/>
            </a:pPr>
            <a:r>
              <a:rPr altLang="zh-CN" b="0" sz="2200" lang="en-US">
                <a:solidFill>
                  <a:schemeClr val="lt2"/>
                </a:solidFill>
                <a:ea typeface="SimSun" pitchFamily="2" charset="-122"/>
              </a:rPr>
              <a:t>- Trong quá trình rơi xuống, điểm chạm đất phía bên ngoài khu vực rơi gần với ván giậm hơn so với điểm chạm gần nhất trong khu vực rơi hoặc sau khi hoàn thành lần nhảy đi ngược lại phía sau qua khu vực rơi xuống hoặc thực hiện bất kỳ hình thức nhào lộn nào trong khi chạy đà hoặc trong lúc nhảy.</a:t>
            </a:r>
          </a:p>
        </p:txBody>
      </p:sp>
      <p:sp>
        <p:nvSpPr>
          <p:cNvPr id="1048681" name=""/>
          <p:cNvSpPr txBox="1"/>
          <p:nvPr/>
        </p:nvSpPr>
        <p:spPr>
          <a:xfrm rot="0">
            <a:off x="5181600" y="6477000"/>
            <a:ext cx="2895600" cy="233362"/>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r>
              <a:rPr altLang="en-US" sz="1000" lang="en-US">
                <a:latin typeface="Verdana" pitchFamily="34" charset="0"/>
              </a:rPr>
              <a:t>www.themegallery.com</a:t>
            </a:r>
          </a:p>
        </p:txBody>
      </p:sp>
      <p:pic>
        <p:nvPicPr>
          <p:cNvPr id="2097176" name="" descr="1"/>
          <p:cNvPicPr>
            <a:picLocks/>
          </p:cNvPicPr>
          <p:nvPr>
            <p:ph sz="half" idx="2"/>
          </p:nvPr>
        </p:nvPicPr>
        <p:blipFill>
          <a:blip xmlns:r="http://schemas.openxmlformats.org/officeDocument/2006/relationships" r:embed="rId1"/>
          <a:srcRect l="0" t="0" r="0" b="0"/>
          <a:stretch>
            <a:fillRect/>
          </a:stretch>
        </p:blipFill>
        <p:spPr>
          <a:xfrm rot="0">
            <a:off x="5045075" y="8375650"/>
            <a:ext cx="2619375" cy="1743075"/>
          </a:xfrm>
          <a:prstGeom prst="rect"/>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83" name=""/>
        <p:cNvGrpSpPr/>
        <p:nvPr/>
      </p:nvGrpSpPr>
      <p:grpSpPr>
        <a:xfrm rot="0">
          <a:off x="0" y="0"/>
          <a:ext cx="0" cy="0"/>
          <a:chOff x="0" y="0"/>
          <a:chExt cx="0" cy="0"/>
        </a:xfrm>
      </p:grpSpPr>
      <p:sp>
        <p:nvSpPr>
          <p:cNvPr id="1048682"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Sân nhảy xa</a:t>
            </a:r>
          </a:p>
        </p:txBody>
      </p:sp>
      <p:pic>
        <p:nvPicPr>
          <p:cNvPr id="2097177" name="" descr="546ư"/>
          <p:cNvPicPr>
            <a:picLocks/>
          </p:cNvPicPr>
          <p:nvPr>
            <p:ph sz="half" idx="1"/>
          </p:nvPr>
        </p:nvPicPr>
        <p:blipFill>
          <a:blip xmlns:r="http://schemas.openxmlformats.org/officeDocument/2006/relationships" r:embed="rId1"/>
          <a:srcRect l="0" t="0" r="0" b="0"/>
          <a:stretch>
            <a:fillRect/>
          </a:stretch>
        </p:blipFill>
        <p:spPr>
          <a:xfrm rot="0">
            <a:off x="4786312" y="1111250"/>
            <a:ext cx="2295525" cy="1665287"/>
          </a:xfrm>
          <a:prstGeom prst="rect"/>
          <a:noFill/>
          <a:ln>
            <a:noFill/>
          </a:ln>
        </p:spPr>
      </p:pic>
      <p:pic>
        <p:nvPicPr>
          <p:cNvPr id="2097178" name="" descr="88"/>
          <p:cNvPicPr>
            <a:picLocks/>
          </p:cNvPicPr>
          <p:nvPr>
            <p:ph sz="half" idx="2"/>
          </p:nvPr>
        </p:nvPicPr>
        <p:blipFill>
          <a:blip xmlns:r="http://schemas.openxmlformats.org/officeDocument/2006/relationships" r:embed="rId2"/>
          <a:srcRect l="0" t="0" r="0" b="0"/>
          <a:stretch>
            <a:fillRect/>
          </a:stretch>
        </p:blipFill>
        <p:spPr>
          <a:xfrm rot="0">
            <a:off x="857250" y="2943225"/>
            <a:ext cx="6315075" cy="3241675"/>
          </a:xfrm>
          <a:prstGeom prst="rect"/>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84" name=""/>
        <p:cNvGrpSpPr/>
        <p:nvPr/>
      </p:nvGrpSpPr>
      <p:grpSpPr>
        <a:xfrm rot="0">
          <a:off x="0" y="0"/>
          <a:ext cx="0" cy="0"/>
          <a:chOff x="0" y="0"/>
          <a:chExt cx="0" cy="0"/>
        </a:xfrm>
      </p:grpSpPr>
      <p:sp>
        <p:nvSpPr>
          <p:cNvPr id="1048683"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C. LUYỆN TẬP</a:t>
            </a:r>
          </a:p>
        </p:txBody>
      </p:sp>
      <p:sp>
        <p:nvSpPr>
          <p:cNvPr id="1048684" name=""/>
          <p:cNvSpPr/>
          <p:nvPr>
            <p:ph sz="half" idx="1"/>
          </p:nvPr>
        </p:nvSpPr>
        <p:spPr>
          <a:xfrm rot="0">
            <a:off x="0" y="1000125"/>
            <a:ext cx="8215312" cy="5324475"/>
          </a:xfrm>
          <a:prstGeom prst="rect"/>
          <a:noFill/>
          <a:ln>
            <a:noFill/>
          </a:ln>
        </p:spPr>
        <p:txBody>
          <a:bodyPr anchor="t" bIns="45720" lIns="91440" rIns="91440" tIns="45720" vert="horz"/>
          <a:lstStyle>
            <a:lvl1pPr indent="-342900" marL="342900">
              <a:lnSpc>
                <a:spcPct val="100000"/>
              </a:lnSpc>
              <a:spcBef>
                <a:spcPct val="20000"/>
              </a:spcBef>
              <a:spcAft>
                <a:spcPct val="0"/>
              </a:spcAft>
              <a:buClr>
                <a:schemeClr val="hlink"/>
              </a:buClr>
              <a:buFont typeface="Wingdings" pitchFamily="2" charset="2"/>
              <a:buChar char="v"/>
              <a:defRPr sz="2400">
                <a:solidFill>
                  <a:schemeClr val="dk1"/>
                </a:solidFill>
              </a:defRPr>
            </a:lvl1pPr>
            <a:lvl2pPr indent="-285750" marL="742950">
              <a:lnSpc>
                <a:spcPct val="100000"/>
              </a:lnSpc>
              <a:spcBef>
                <a:spcPct val="20000"/>
              </a:spcBef>
              <a:spcAft>
                <a:spcPct val="0"/>
              </a:spcAft>
              <a:buClr>
                <a:schemeClr val="accent1"/>
              </a:buClr>
              <a:buFont typeface="Wingdings" pitchFamily="2" charset="2"/>
              <a:buChar char="§"/>
              <a:defRPr sz="2400">
                <a:solidFill>
                  <a:schemeClr val="dk1"/>
                </a:solidFill>
              </a:defRPr>
            </a:lvl2pPr>
            <a:lvl3pPr indent="-228600" marL="1143000">
              <a:lnSpc>
                <a:spcPct val="100000"/>
              </a:lnSpc>
              <a:spcBef>
                <a:spcPct val="20000"/>
              </a:spcBef>
              <a:spcAft>
                <a:spcPct val="0"/>
              </a:spcAft>
              <a:buClr>
                <a:schemeClr val="dk1"/>
              </a:buClr>
              <a:buFont typeface="Wingdings" pitchFamily="2" charset="2"/>
              <a:buChar char="•"/>
              <a:defRPr sz="2000">
                <a:solidFill>
                  <a:schemeClr val="dk1"/>
                </a:solidFill>
              </a:defRPr>
            </a:lvl3pPr>
            <a:lvl4pPr indent="-228600" marL="1600200">
              <a:lnSpc>
                <a:spcPct val="100000"/>
              </a:lnSpc>
              <a:spcBef>
                <a:spcPct val="20000"/>
              </a:spcBef>
              <a:spcAft>
                <a:spcPct val="0"/>
              </a:spcAft>
              <a:buFont typeface="Wingdings" pitchFamily="2" charset="2"/>
              <a:buChar char="–"/>
              <a:defRPr sz="1800">
                <a:solidFill>
                  <a:schemeClr val="dk1"/>
                </a:solidFill>
              </a:defRPr>
            </a:lvl4pPr>
            <a:lvl5pPr indent="-228600" marL="2057400">
              <a:lnSpc>
                <a:spcPct val="100000"/>
              </a:lnSpc>
              <a:spcBef>
                <a:spcPct val="20000"/>
              </a:spcBef>
              <a:spcAft>
                <a:spcPct val="0"/>
              </a:spcAft>
              <a:buFont typeface="Wingdings" pitchFamily="2" charset="2"/>
              <a:buChar char="»"/>
              <a:defRPr sz="1800">
                <a:solidFill>
                  <a:schemeClr val="dk1"/>
                </a:solidFill>
              </a:defRPr>
            </a:lvl5pPr>
          </a:lstStyle>
          <a:p>
            <a:pPr algn="just" lvl="0"/>
            <a:r>
              <a:rPr altLang="en-US" sz="2800" lang="nl-NL"/>
              <a:t>Thực hiện </a:t>
            </a:r>
            <a:r>
              <a:rPr altLang="zh-CN" sz="2800" lang="en-US">
                <a:ea typeface="SimSun" pitchFamily="2" charset="-122"/>
              </a:rPr>
              <a:t>động tác bổ trợ đá lăng trước sau, sang ngang tại nhà.</a:t>
            </a:r>
          </a:p>
          <a:p>
            <a:pPr algn="just" lvl="0"/>
            <a:r>
              <a:rPr altLang="zh-CN" sz="2800" lang="en-US">
                <a:ea typeface="SimSun" pitchFamily="2" charset="-122"/>
              </a:rPr>
              <a:t>Thực hiện động tác “Bước bộ” trên không và chạy đà chính diện giậm nhảy co chân qua xà, giậm  nhảy đá lăng duỗi thẳng chân qua xà.</a:t>
            </a:r>
          </a:p>
          <a:p>
            <a:pPr algn="just" lvl="0"/>
            <a:r>
              <a:rPr altLang="zh-CN" sz="2800" lang="en-US">
                <a:ea typeface="SimSun" pitchFamily="2" charset="-122"/>
              </a:rPr>
              <a:t>Thực hiện kĩ thuật chạy đà giậm nhảy tải tại chỗ.</a:t>
            </a:r>
          </a:p>
          <a:p>
            <a:pPr algn="just" lvl="0"/>
            <a:r>
              <a:rPr altLang="zh-CN" sz="2800" lang="en-US">
                <a:ea typeface="SimSun" pitchFamily="2" charset="-122"/>
              </a:rPr>
              <a:t>Thực hiện kĩ thuật nhảy xa kiểu ngồi. </a:t>
            </a:r>
          </a:p>
          <a:p>
            <a:pPr algn="just" lvl="0">
              <a:buNone/>
            </a:pPr>
            <a:r>
              <a:rPr altLang="en-US" sz="2800" lang="nl-NL"/>
              <a:t> </a:t>
            </a:r>
          </a:p>
          <a:p>
            <a:pPr lvl="0">
              <a:buNone/>
            </a:pPr>
            <a:endParaRPr altLang="zh-CN" sz="2800" lang="en-US">
              <a:ea typeface="SimSun" pitchFamily="2" charset="-122"/>
            </a:endParaRPr>
          </a:p>
        </p:txBody>
      </p:sp>
      <p:sp>
        <p:nvSpPr>
          <p:cNvPr id="1048685" name=""/>
          <p:cNvSpPr txBox="1"/>
          <p:nvPr/>
        </p:nvSpPr>
        <p:spPr>
          <a:xfrm rot="0">
            <a:off x="5181600" y="6477000"/>
            <a:ext cx="2895600" cy="233362"/>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r>
              <a:rPr altLang="en-US" sz="1000" lang="en-US">
                <a:latin typeface="Verdana" pitchFamily="34" charset="0"/>
              </a:rPr>
              <a:t>www.themegallery.com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85" name=""/>
        <p:cNvGrpSpPr/>
        <p:nvPr/>
      </p:nvGrpSpPr>
      <p:grpSpPr>
        <a:xfrm rot="0">
          <a:off x="0" y="0"/>
          <a:ext cx="0" cy="0"/>
          <a:chOff x="0" y="0"/>
          <a:chExt cx="0" cy="0"/>
        </a:xfrm>
      </p:grpSpPr>
      <p:sp>
        <p:nvSpPr>
          <p:cNvPr id="1048686"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en-US" lang="en-US"/>
              <a:t>D. HOẠT ĐỘNG VẬN DỤNG</a:t>
            </a:r>
          </a:p>
        </p:txBody>
      </p:sp>
      <p:sp>
        <p:nvSpPr>
          <p:cNvPr id="1048687" name=""/>
          <p:cNvSpPr/>
          <p:nvPr>
            <p:ph sz="half" idx="1"/>
          </p:nvPr>
        </p:nvSpPr>
        <p:spPr>
          <a:xfrm rot="0">
            <a:off x="0" y="1000125"/>
            <a:ext cx="8143875" cy="5324475"/>
          </a:xfrm>
          <a:prstGeom prst="rect"/>
          <a:noFill/>
          <a:ln>
            <a:noFill/>
          </a:ln>
        </p:spPr>
        <p:txBody>
          <a:bodyPr anchor="t" bIns="45720" lIns="91440" rIns="91440" tIns="45720" vert="horz"/>
          <a:lstStyle>
            <a:lvl1pPr indent="-342900" marL="342900">
              <a:lnSpc>
                <a:spcPct val="100000"/>
              </a:lnSpc>
              <a:spcBef>
                <a:spcPct val="20000"/>
              </a:spcBef>
              <a:spcAft>
                <a:spcPct val="0"/>
              </a:spcAft>
              <a:buClr>
                <a:schemeClr val="hlink"/>
              </a:buClr>
              <a:buFont typeface="Wingdings" pitchFamily="2" charset="2"/>
              <a:buChar char="v"/>
              <a:defRPr sz="2400">
                <a:solidFill>
                  <a:schemeClr val="dk1"/>
                </a:solidFill>
              </a:defRPr>
            </a:lvl1pPr>
            <a:lvl2pPr indent="-285750" marL="742950">
              <a:lnSpc>
                <a:spcPct val="100000"/>
              </a:lnSpc>
              <a:spcBef>
                <a:spcPct val="20000"/>
              </a:spcBef>
              <a:spcAft>
                <a:spcPct val="0"/>
              </a:spcAft>
              <a:buClr>
                <a:schemeClr val="accent1"/>
              </a:buClr>
              <a:buFont typeface="Wingdings" pitchFamily="2" charset="2"/>
              <a:buChar char="§"/>
              <a:defRPr sz="2400">
                <a:solidFill>
                  <a:schemeClr val="dk1"/>
                </a:solidFill>
              </a:defRPr>
            </a:lvl2pPr>
            <a:lvl3pPr indent="-228600" marL="1143000">
              <a:lnSpc>
                <a:spcPct val="100000"/>
              </a:lnSpc>
              <a:spcBef>
                <a:spcPct val="20000"/>
              </a:spcBef>
              <a:spcAft>
                <a:spcPct val="0"/>
              </a:spcAft>
              <a:buClr>
                <a:schemeClr val="dk1"/>
              </a:buClr>
              <a:buFont typeface="Wingdings" pitchFamily="2" charset="2"/>
              <a:buChar char="•"/>
              <a:defRPr sz="2000">
                <a:solidFill>
                  <a:schemeClr val="dk1"/>
                </a:solidFill>
              </a:defRPr>
            </a:lvl3pPr>
            <a:lvl4pPr indent="-228600" marL="1600200">
              <a:lnSpc>
                <a:spcPct val="100000"/>
              </a:lnSpc>
              <a:spcBef>
                <a:spcPct val="20000"/>
              </a:spcBef>
              <a:spcAft>
                <a:spcPct val="0"/>
              </a:spcAft>
              <a:buFont typeface="Wingdings" pitchFamily="2" charset="2"/>
              <a:buChar char="–"/>
              <a:defRPr sz="1800">
                <a:solidFill>
                  <a:schemeClr val="dk1"/>
                </a:solidFill>
              </a:defRPr>
            </a:lvl4pPr>
            <a:lvl5pPr indent="-228600" marL="2057400">
              <a:lnSpc>
                <a:spcPct val="100000"/>
              </a:lnSpc>
              <a:spcBef>
                <a:spcPct val="20000"/>
              </a:spcBef>
              <a:spcAft>
                <a:spcPct val="0"/>
              </a:spcAft>
              <a:buFont typeface="Wingdings" pitchFamily="2" charset="2"/>
              <a:buChar char="»"/>
              <a:defRPr sz="1800">
                <a:solidFill>
                  <a:schemeClr val="dk1"/>
                </a:solidFill>
              </a:defRPr>
            </a:lvl5pPr>
          </a:lstStyle>
          <a:p>
            <a:pPr lvl="0"/>
            <a:r>
              <a:rPr altLang="en-US" sz="2800" lang="en-US"/>
              <a:t>Qua bài học hôm nay em có thể áp dụng những gì đã học vào cuộc sống hằng ngày như thế nào?</a:t>
            </a:r>
          </a:p>
          <a:p>
            <a:pPr lvl="0"/>
            <a:endParaRPr altLang="en-US" sz="28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86" name=""/>
        <p:cNvGrpSpPr/>
        <p:nvPr/>
      </p:nvGrpSpPr>
      <p:grpSpPr>
        <a:xfrm rot="0">
          <a:off x="0" y="0"/>
          <a:ext cx="0" cy="0"/>
          <a:chOff x="0" y="0"/>
          <a:chExt cx="0" cy="0"/>
        </a:xfrm>
      </p:grpSpPr>
      <p:sp>
        <p:nvSpPr>
          <p:cNvPr id="1048688"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BÀI TẬP VỀ NHÀ</a:t>
            </a:r>
          </a:p>
        </p:txBody>
      </p:sp>
      <p:sp>
        <p:nvSpPr>
          <p:cNvPr id="1048689" name=""/>
          <p:cNvSpPr/>
          <p:nvPr>
            <p:ph sz="half" idx="1"/>
          </p:nvPr>
        </p:nvSpPr>
        <p:spPr>
          <a:xfrm rot="0">
            <a:off x="0" y="1000125"/>
            <a:ext cx="8143875" cy="5324475"/>
          </a:xfrm>
          <a:prstGeom prst="rect"/>
          <a:noFill/>
          <a:ln>
            <a:noFill/>
          </a:ln>
        </p:spPr>
        <p:txBody>
          <a:bodyPr anchor="t" bIns="45720" lIns="91440" rIns="91440" tIns="45720" vert="horz"/>
          <a:lstStyle>
            <a:lvl1pPr indent="-342900" marL="342900">
              <a:lnSpc>
                <a:spcPct val="100000"/>
              </a:lnSpc>
              <a:spcBef>
                <a:spcPct val="20000"/>
              </a:spcBef>
              <a:spcAft>
                <a:spcPct val="0"/>
              </a:spcAft>
              <a:buClr>
                <a:schemeClr val="hlink"/>
              </a:buClr>
              <a:buFont typeface="Wingdings" pitchFamily="2" charset="2"/>
              <a:buChar char="v"/>
              <a:defRPr sz="2400">
                <a:solidFill>
                  <a:schemeClr val="dk1"/>
                </a:solidFill>
              </a:defRPr>
            </a:lvl1pPr>
            <a:lvl2pPr indent="-285750" marL="742950">
              <a:lnSpc>
                <a:spcPct val="100000"/>
              </a:lnSpc>
              <a:spcBef>
                <a:spcPct val="20000"/>
              </a:spcBef>
              <a:spcAft>
                <a:spcPct val="0"/>
              </a:spcAft>
              <a:buClr>
                <a:schemeClr val="accent1"/>
              </a:buClr>
              <a:buFont typeface="Wingdings" pitchFamily="2" charset="2"/>
              <a:buChar char="§"/>
              <a:defRPr sz="2400">
                <a:solidFill>
                  <a:schemeClr val="dk1"/>
                </a:solidFill>
              </a:defRPr>
            </a:lvl2pPr>
            <a:lvl3pPr indent="-228600" marL="1143000">
              <a:lnSpc>
                <a:spcPct val="100000"/>
              </a:lnSpc>
              <a:spcBef>
                <a:spcPct val="20000"/>
              </a:spcBef>
              <a:spcAft>
                <a:spcPct val="0"/>
              </a:spcAft>
              <a:buClr>
                <a:schemeClr val="dk1"/>
              </a:buClr>
              <a:buFont typeface="Wingdings" pitchFamily="2" charset="2"/>
              <a:buChar char="•"/>
              <a:defRPr sz="2000">
                <a:solidFill>
                  <a:schemeClr val="dk1"/>
                </a:solidFill>
              </a:defRPr>
            </a:lvl3pPr>
            <a:lvl4pPr indent="-228600" marL="1600200">
              <a:lnSpc>
                <a:spcPct val="100000"/>
              </a:lnSpc>
              <a:spcBef>
                <a:spcPct val="20000"/>
              </a:spcBef>
              <a:spcAft>
                <a:spcPct val="0"/>
              </a:spcAft>
              <a:buFont typeface="Wingdings" pitchFamily="2" charset="2"/>
              <a:buChar char="–"/>
              <a:defRPr sz="1800">
                <a:solidFill>
                  <a:schemeClr val="dk1"/>
                </a:solidFill>
              </a:defRPr>
            </a:lvl4pPr>
            <a:lvl5pPr indent="-228600" marL="2057400">
              <a:lnSpc>
                <a:spcPct val="100000"/>
              </a:lnSpc>
              <a:spcBef>
                <a:spcPct val="20000"/>
              </a:spcBef>
              <a:spcAft>
                <a:spcPct val="0"/>
              </a:spcAft>
              <a:buFont typeface="Wingdings" pitchFamily="2" charset="2"/>
              <a:buChar char="»"/>
              <a:defRPr sz="1800">
                <a:solidFill>
                  <a:schemeClr val="dk1"/>
                </a:solidFill>
              </a:defRPr>
            </a:lvl5pPr>
          </a:lstStyle>
          <a:p>
            <a:pPr indent="0" lvl="0" marL="0">
              <a:buNone/>
            </a:pPr>
            <a:r>
              <a:rPr altLang="zh-CN" sz="2800" lang="en-US">
                <a:ea typeface="SimSun" pitchFamily="2" charset="-122"/>
              </a:rPr>
              <a:t>-Thực hiện động tác “bước bộ” trên không và chạy đà chính diện giậm nhảy co chân, giậm nhảy đá lăng duỗi thẳng chân qua xà 5 lần.</a:t>
            </a:r>
          </a:p>
          <a:p>
            <a:pPr indent="0" lvl="0" marL="0">
              <a:buNone/>
            </a:pPr>
            <a:r>
              <a:rPr altLang="zh-CN" sz="2800" lang="en-US">
                <a:ea typeface="SimSun" pitchFamily="2" charset="-122"/>
              </a:rPr>
              <a:t>-Thực hiện mô phỏng kĩ thuật nhảy xa kiểu ngồi.</a:t>
            </a:r>
          </a:p>
          <a:p>
            <a:pPr indent="0" lvl="0" marL="0"/>
            <a:r>
              <a:rPr altLang="zh-CN" sz="2800" lang="en-US">
                <a:ea typeface="SimSun" pitchFamily="2" charset="-122"/>
              </a:rPr>
              <a:t>Quay video thực hiện các động tác gửi nộp bài cho giáo viên vào tiết sau.</a:t>
            </a:r>
          </a:p>
          <a:p>
            <a:pPr indent="0" lvl="0" marL="0"/>
            <a:endParaRPr altLang="zh-CN" sz="2800" lang="en-US">
              <a:ea typeface="SimSun" pitchFamily="2" charset="-122"/>
            </a:endParaRPr>
          </a:p>
        </p:txBody>
      </p:sp>
      <p:sp>
        <p:nvSpPr>
          <p:cNvPr id="1048690" name=""/>
          <p:cNvSpPr txBox="1"/>
          <p:nvPr/>
        </p:nvSpPr>
        <p:spPr>
          <a:xfrm rot="0">
            <a:off x="5181600" y="6477000"/>
            <a:ext cx="2895600" cy="233362"/>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r>
              <a:rPr altLang="en-US" sz="1000" lang="en-US">
                <a:latin typeface="Verdana" pitchFamily="34" charset="0"/>
              </a:rPr>
              <a:t>www.themegallery.com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87" name=""/>
        <p:cNvGrpSpPr/>
        <p:nvPr/>
      </p:nvGrpSpPr>
      <p:grpSpPr>
        <a:xfrm rot="0">
          <a:off x="0" y="0"/>
          <a:ext cx="0" cy="0"/>
          <a:chOff x="0" y="0"/>
          <a:chExt cx="0" cy="0"/>
        </a:xfrm>
      </p:grpSpPr>
      <p:sp>
        <p:nvSpPr>
          <p:cNvPr id="1048691"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algn="ctr" lvl="0"/>
            <a:r>
              <a:rPr altLang="zh-CN" sz="4000" lang="en-US">
                <a:ea typeface="SimSun" pitchFamily="2" charset="-122"/>
              </a:rPr>
              <a:t>KẾT THÚC</a:t>
            </a:r>
          </a:p>
        </p:txBody>
      </p:sp>
      <p:sp>
        <p:nvSpPr>
          <p:cNvPr id="1048692" name=""/>
          <p:cNvSpPr/>
          <p:nvPr>
            <p:ph sz="half" idx="1"/>
          </p:nvPr>
        </p:nvSpPr>
        <p:spPr>
          <a:xfrm rot="0">
            <a:off x="1357312" y="5286375"/>
            <a:ext cx="6500812" cy="1066800"/>
          </a:xfrm>
          <a:prstGeom prst="rect"/>
          <a:noFill/>
          <a:ln>
            <a:noFill/>
          </a:ln>
        </p:spPr>
        <p:txBody>
          <a:bodyPr anchor="t" bIns="45720" lIns="91440" rIns="91440" tIns="45720" vert="horz"/>
          <a:lstStyle>
            <a:lvl1pPr indent="-342900" marL="342900">
              <a:lnSpc>
                <a:spcPct val="100000"/>
              </a:lnSpc>
              <a:spcBef>
                <a:spcPct val="20000"/>
              </a:spcBef>
              <a:spcAft>
                <a:spcPct val="0"/>
              </a:spcAft>
              <a:buClr>
                <a:schemeClr val="hlink"/>
              </a:buClr>
              <a:buFont typeface="Wingdings" pitchFamily="2" charset="2"/>
              <a:buChar char="v"/>
              <a:defRPr sz="2400">
                <a:solidFill>
                  <a:schemeClr val="dk1"/>
                </a:solidFill>
              </a:defRPr>
            </a:lvl1pPr>
            <a:lvl2pPr indent="-285750" marL="742950">
              <a:lnSpc>
                <a:spcPct val="100000"/>
              </a:lnSpc>
              <a:spcBef>
                <a:spcPct val="20000"/>
              </a:spcBef>
              <a:spcAft>
                <a:spcPct val="0"/>
              </a:spcAft>
              <a:buClr>
                <a:schemeClr val="accent1"/>
              </a:buClr>
              <a:buFont typeface="Wingdings" pitchFamily="2" charset="2"/>
              <a:buChar char="§"/>
              <a:defRPr sz="2400">
                <a:solidFill>
                  <a:schemeClr val="dk1"/>
                </a:solidFill>
              </a:defRPr>
            </a:lvl2pPr>
            <a:lvl3pPr indent="-228600" marL="1143000">
              <a:lnSpc>
                <a:spcPct val="100000"/>
              </a:lnSpc>
              <a:spcBef>
                <a:spcPct val="20000"/>
              </a:spcBef>
              <a:spcAft>
                <a:spcPct val="0"/>
              </a:spcAft>
              <a:buClr>
                <a:schemeClr val="dk1"/>
              </a:buClr>
              <a:buFont typeface="Wingdings" pitchFamily="2" charset="2"/>
              <a:buChar char="•"/>
              <a:defRPr sz="2000">
                <a:solidFill>
                  <a:schemeClr val="dk1"/>
                </a:solidFill>
              </a:defRPr>
            </a:lvl3pPr>
            <a:lvl4pPr indent="-228600" marL="1600200">
              <a:lnSpc>
                <a:spcPct val="100000"/>
              </a:lnSpc>
              <a:spcBef>
                <a:spcPct val="20000"/>
              </a:spcBef>
              <a:spcAft>
                <a:spcPct val="0"/>
              </a:spcAft>
              <a:buFont typeface="Wingdings" pitchFamily="2" charset="2"/>
              <a:buChar char="–"/>
              <a:defRPr sz="1800">
                <a:solidFill>
                  <a:schemeClr val="dk1"/>
                </a:solidFill>
              </a:defRPr>
            </a:lvl4pPr>
            <a:lvl5pPr indent="-228600" marL="2057400">
              <a:lnSpc>
                <a:spcPct val="100000"/>
              </a:lnSpc>
              <a:spcBef>
                <a:spcPct val="20000"/>
              </a:spcBef>
              <a:spcAft>
                <a:spcPct val="0"/>
              </a:spcAft>
              <a:buFont typeface="Wingdings" pitchFamily="2" charset="2"/>
              <a:buChar char="»"/>
              <a:defRPr sz="1800">
                <a:solidFill>
                  <a:schemeClr val="dk1"/>
                </a:solidFill>
              </a:defRPr>
            </a:lvl5pPr>
          </a:lstStyle>
          <a:p>
            <a:pPr algn="ctr" lvl="0">
              <a:buNone/>
            </a:pPr>
            <a:r>
              <a:rPr altLang="zh-CN" sz="2800" lang="en-US">
                <a:ea typeface="SimSun" pitchFamily="2" charset="-122"/>
              </a:rPr>
              <a:t>HẸN GẶP LẠI ! </a:t>
            </a:r>
          </a:p>
        </p:txBody>
      </p:sp>
      <p:sp>
        <p:nvSpPr>
          <p:cNvPr id="1048693" name=""/>
          <p:cNvSpPr txBox="1"/>
          <p:nvPr/>
        </p:nvSpPr>
        <p:spPr>
          <a:xfrm rot="0">
            <a:off x="5181600" y="6477000"/>
            <a:ext cx="2895600" cy="233362"/>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r>
              <a:rPr altLang="en-US" sz="1000" lang="en-US">
                <a:latin typeface="Verdana" pitchFamily="34" charset="0"/>
              </a:rPr>
              <a:t>www.themegallery.com</a:t>
            </a:r>
          </a:p>
        </p:txBody>
      </p:sp>
      <p:pic>
        <p:nvPicPr>
          <p:cNvPr id="2097179" name=""/>
          <p:cNvPicPr>
            <a:picLocks/>
          </p:cNvPicPr>
          <p:nvPr>
            <p:ph sz="half" idx="2"/>
          </p:nvPr>
        </p:nvPicPr>
        <p:blipFill>
          <a:blip xmlns:r="http://schemas.openxmlformats.org/officeDocument/2006/relationships" r:embed="rId1"/>
          <a:srcRect l="0" t="0" r="0" b="0"/>
          <a:stretch>
            <a:fillRect/>
          </a:stretch>
        </p:blipFill>
        <p:spPr>
          <a:xfrm rot="0">
            <a:off x="928687" y="1357312"/>
            <a:ext cx="7215187" cy="3857625"/>
          </a:xfrm>
          <a:prstGeom prst="rect"/>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61" name=""/>
        <p:cNvGrpSpPr/>
        <p:nvPr/>
      </p:nvGrpSpPr>
      <p:grpSpPr>
        <a:xfrm rot="0">
          <a:off x="0" y="0"/>
          <a:ext cx="0" cy="0"/>
          <a:chOff x="0" y="0"/>
          <a:chExt cx="0" cy="0"/>
        </a:xfrm>
      </p:grpSpPr>
      <p:sp>
        <p:nvSpPr>
          <p:cNvPr id="1048635"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BÀI 2( tiết 9+10+11+12)</a:t>
            </a:r>
          </a:p>
        </p:txBody>
      </p:sp>
      <p:sp>
        <p:nvSpPr>
          <p:cNvPr id="1048636" name=""/>
          <p:cNvSpPr/>
          <p:nvPr>
            <p:ph sz="full" idx="1"/>
          </p:nvPr>
        </p:nvSpPr>
        <p:spPr>
          <a:xfrm rot="0">
            <a:off x="0" y="1000125"/>
            <a:ext cx="8143875" cy="5324475"/>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100000"/>
              <a:buFont typeface="Wingdings" pitchFamily="2" charset="2"/>
              <a:buChar char="v"/>
              <a:defRPr baseline="0" b="1" sz="2800" i="0" u="none">
                <a:solidFill>
                  <a:schemeClr val="dk1"/>
                </a:solidFill>
                <a:latin typeface="Verdana" pitchFamily="34" charset="0"/>
                <a:sym typeface="Arial" pitchFamily="34" charset="0"/>
              </a:defRPr>
            </a:lvl1pPr>
            <a:lvl2pPr algn="l" fontAlgn="base" indent="-285750" latinLnBrk="1" marL="742950" rtl="0">
              <a:lnSpc>
                <a:spcPct val="100000"/>
              </a:lnSpc>
              <a:spcBef>
                <a:spcPct val="20000"/>
              </a:spcBef>
              <a:spcAft>
                <a:spcPct val="0"/>
              </a:spcAft>
              <a:buClr>
                <a:schemeClr val="accent1"/>
              </a:buClr>
              <a:buSzPct val="100000"/>
              <a:buFont typeface="Wingdings" pitchFamily="2" charset="2"/>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Clr>
                <a:schemeClr val="dk1"/>
              </a:buClr>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zh-CN" lang="en-US">
                <a:ea typeface="SimSun" pitchFamily="2" charset="-122"/>
              </a:rPr>
              <a:t>Kĩ thuật nhảy xa kiểu ngồi và một số động tác bổ trợ(TT)</a:t>
            </a:r>
          </a:p>
        </p:txBody>
      </p:sp>
      <p:sp>
        <p:nvSpPr>
          <p:cNvPr id="1048637" name=""/>
          <p:cNvSpPr txBox="1"/>
          <p:nvPr/>
        </p:nvSpPr>
        <p:spPr>
          <a:xfrm rot="0">
            <a:off x="5181600" y="6477000"/>
            <a:ext cx="2895600" cy="233362"/>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r>
              <a:rPr altLang="en-US" sz="1000" lang="en-US">
                <a:latin typeface="Verdana" pitchFamily="34" charset="0"/>
              </a:rPr>
              <a:t>www.themegallery.com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62" name=""/>
        <p:cNvGrpSpPr/>
        <p:nvPr/>
      </p:nvGrpSpPr>
      <p:grpSpPr>
        <a:xfrm rot="0">
          <a:off x="0" y="0"/>
          <a:ext cx="0" cy="0"/>
          <a:chOff x="0" y="0"/>
          <a:chExt cx="0" cy="0"/>
        </a:xfrm>
      </p:grpSpPr>
      <p:sp>
        <p:nvSpPr>
          <p:cNvPr id="1048638"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en-US" b="1" sz="2400" lang="fr-FR"/>
              <a:t>I. THIẾT BỊ DẠY HỌC VÀ HỌC LIỆU</a:t>
            </a:r>
          </a:p>
        </p:txBody>
      </p:sp>
      <p:sp>
        <p:nvSpPr>
          <p:cNvPr id="1048639" name=""/>
          <p:cNvSpPr/>
          <p:nvPr>
            <p:ph sz="full" idx="1"/>
          </p:nvPr>
        </p:nvSpPr>
        <p:spPr>
          <a:xfrm rot="0">
            <a:off x="0" y="1000125"/>
            <a:ext cx="8143875" cy="5324475"/>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100000"/>
              <a:buFont typeface="Wingdings" pitchFamily="2" charset="2"/>
              <a:buChar char="v"/>
              <a:defRPr baseline="0" b="1" sz="2800" i="0" u="none">
                <a:solidFill>
                  <a:schemeClr val="dk1"/>
                </a:solidFill>
                <a:latin typeface="Verdana" pitchFamily="34" charset="0"/>
                <a:sym typeface="Arial" pitchFamily="34" charset="0"/>
              </a:defRPr>
            </a:lvl1pPr>
            <a:lvl2pPr algn="l" fontAlgn="base" indent="-285750" latinLnBrk="1" marL="742950" rtl="0">
              <a:lnSpc>
                <a:spcPct val="100000"/>
              </a:lnSpc>
              <a:spcBef>
                <a:spcPct val="20000"/>
              </a:spcBef>
              <a:spcAft>
                <a:spcPct val="0"/>
              </a:spcAft>
              <a:buClr>
                <a:schemeClr val="accent1"/>
              </a:buClr>
              <a:buSzPct val="100000"/>
              <a:buFont typeface="Wingdings" pitchFamily="2" charset="2"/>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Clr>
                <a:schemeClr val="dk1"/>
              </a:buClr>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fr-FR"/>
              <a:t>SGK.</a:t>
            </a:r>
          </a:p>
          <a:p>
            <a:pPr lvl="0"/>
            <a:r>
              <a:rPr altLang="en-US" lang="fr-FR"/>
              <a:t> Dụng cụ học tập theo yêu cầu của GV. </a:t>
            </a:r>
          </a:p>
          <a:p>
            <a:pPr lvl="0"/>
            <a:endParaRPr altLang="zh-CN" lang="en-US">
              <a:ea typeface="SimSun" pitchFamily="2" charset="-122"/>
            </a:endParaRPr>
          </a:p>
        </p:txBody>
      </p:sp>
      <p:sp>
        <p:nvSpPr>
          <p:cNvPr id="1048640" name=""/>
          <p:cNvSpPr txBox="1"/>
          <p:nvPr/>
        </p:nvSpPr>
        <p:spPr>
          <a:xfrm rot="0">
            <a:off x="5181600" y="6477000"/>
            <a:ext cx="2895600" cy="233362"/>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r>
              <a:rPr altLang="en-US" sz="1000" lang="en-US">
                <a:latin typeface="Verdana" pitchFamily="34" charset="0"/>
              </a:rPr>
              <a:t>www.themegallery.com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63" name=""/>
        <p:cNvGrpSpPr/>
        <p:nvPr/>
      </p:nvGrpSpPr>
      <p:grpSpPr>
        <a:xfrm rot="0">
          <a:off x="0" y="0"/>
          <a:ext cx="0" cy="0"/>
          <a:chOff x="0" y="0"/>
          <a:chExt cx="0" cy="0"/>
        </a:xfrm>
      </p:grpSpPr>
      <p:sp>
        <p:nvSpPr>
          <p:cNvPr id="1048641"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A. Mở đầu</a:t>
            </a:r>
          </a:p>
        </p:txBody>
      </p:sp>
      <p:sp>
        <p:nvSpPr>
          <p:cNvPr id="1048642" name=""/>
          <p:cNvSpPr/>
          <p:nvPr>
            <p:ph sz="full" idx="1"/>
          </p:nvPr>
        </p:nvSpPr>
        <p:spPr>
          <a:xfrm rot="0">
            <a:off x="0" y="1000125"/>
            <a:ext cx="8143875" cy="5373687"/>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100000"/>
              <a:buFont typeface="Wingdings" pitchFamily="2" charset="2"/>
              <a:buChar char="v"/>
              <a:defRPr baseline="0" b="1" sz="2800" i="0" u="none">
                <a:solidFill>
                  <a:schemeClr val="dk1"/>
                </a:solidFill>
                <a:latin typeface="Verdana" pitchFamily="34" charset="0"/>
                <a:sym typeface="Arial" pitchFamily="34" charset="0"/>
              </a:defRPr>
            </a:lvl1pPr>
            <a:lvl2pPr algn="l" fontAlgn="base" indent="-285750" latinLnBrk="1" marL="742950" rtl="0">
              <a:lnSpc>
                <a:spcPct val="100000"/>
              </a:lnSpc>
              <a:spcBef>
                <a:spcPct val="20000"/>
              </a:spcBef>
              <a:spcAft>
                <a:spcPct val="0"/>
              </a:spcAft>
              <a:buClr>
                <a:schemeClr val="accent1"/>
              </a:buClr>
              <a:buSzPct val="100000"/>
              <a:buFont typeface="Wingdings" pitchFamily="2" charset="2"/>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Clr>
                <a:schemeClr val="dk1"/>
              </a:buClr>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None/>
            </a:pPr>
            <a:r>
              <a:rPr altLang="en-US" lang="fr-FR"/>
              <a:t>1. Nhận lớp: Điểm số, giới thiệu bài học…</a:t>
            </a:r>
          </a:p>
          <a:p>
            <a:pPr lvl="0">
              <a:buNone/>
            </a:pPr>
            <a:r>
              <a:rPr altLang="en-US" lang="fr-FR"/>
              <a:t>2. Động tác khởi động: động tác xoay các khớp theo thứ tự từ trên xuống dưới bao gồm đầu, cổ, tay, vai, hồng, gập duỗi gối, cổ tay – cổ chân. </a:t>
            </a:r>
          </a:p>
          <a:p>
            <a:pPr lvl="0">
              <a:buNone/>
            </a:pPr>
            <a:r>
              <a:rPr altLang="zh-CN" lang="en-US">
                <a:ea typeface="SimSun" pitchFamily="2" charset="-122"/>
              </a:rPr>
              <a:t>3. Các động tác căng cơ.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64" name=""/>
        <p:cNvGrpSpPr/>
        <p:nvPr/>
      </p:nvGrpSpPr>
      <p:grpSpPr>
        <a:xfrm rot="0">
          <a:off x="0" y="0"/>
          <a:ext cx="0" cy="0"/>
          <a:chOff x="0" y="0"/>
          <a:chExt cx="0" cy="0"/>
        </a:xfrm>
      </p:grpSpPr>
      <p:sp>
        <p:nvSpPr>
          <p:cNvPr id="1048643" name=""/>
          <p:cNvSpPr txBox="1"/>
          <p:nvPr/>
        </p:nvSpPr>
        <p:spPr>
          <a:xfrm rot="0">
            <a:off x="5181600" y="6477000"/>
            <a:ext cx="2895600" cy="233362"/>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r>
              <a:rPr altLang="en-US" sz="1000" lang="en-US">
                <a:latin typeface="Verdana" pitchFamily="34" charset="0"/>
              </a:rPr>
              <a:t>www.themegallery.com</a:t>
            </a:r>
          </a:p>
        </p:txBody>
      </p:sp>
      <p:pic>
        <p:nvPicPr>
          <p:cNvPr id="2097153" name=""/>
          <p:cNvPicPr>
            <a:picLocks/>
          </p:cNvPicPr>
          <p:nvPr/>
        </p:nvPicPr>
        <p:blipFill>
          <a:blip xmlns:r="http://schemas.openxmlformats.org/officeDocument/2006/relationships" r:embed="rId1"/>
          <a:srcRect l="0" t="0" r="0" b="0"/>
          <a:stretch>
            <a:fillRect/>
          </a:stretch>
        </p:blipFill>
        <p:spPr>
          <a:xfrm rot="0">
            <a:off x="0" y="3644900"/>
            <a:ext cx="2881312" cy="2808287"/>
          </a:xfrm>
          <a:prstGeom prst="rect"/>
          <a:noFill/>
          <a:ln>
            <a:noFill/>
          </a:ln>
        </p:spPr>
      </p:pic>
      <p:pic>
        <p:nvPicPr>
          <p:cNvPr id="2097154" name=""/>
          <p:cNvPicPr>
            <a:picLocks/>
          </p:cNvPicPr>
          <p:nvPr/>
        </p:nvPicPr>
        <p:blipFill>
          <a:blip xmlns:r="http://schemas.openxmlformats.org/officeDocument/2006/relationships" r:embed="rId2"/>
          <a:srcRect l="0" t="0" r="0" b="0"/>
          <a:stretch>
            <a:fillRect/>
          </a:stretch>
        </p:blipFill>
        <p:spPr>
          <a:xfrm rot="0">
            <a:off x="2957512" y="3571875"/>
            <a:ext cx="2686050" cy="2881312"/>
          </a:xfrm>
          <a:prstGeom prst="rect"/>
          <a:noFill/>
          <a:ln>
            <a:noFill/>
          </a:ln>
        </p:spPr>
      </p:pic>
      <p:pic>
        <p:nvPicPr>
          <p:cNvPr id="2097155" name=""/>
          <p:cNvPicPr>
            <a:picLocks/>
          </p:cNvPicPr>
          <p:nvPr/>
        </p:nvPicPr>
        <p:blipFill>
          <a:blip xmlns:r="http://schemas.openxmlformats.org/officeDocument/2006/relationships" r:embed="rId3"/>
          <a:srcRect l="0" t="0" r="0" b="0"/>
          <a:stretch>
            <a:fillRect/>
          </a:stretch>
        </p:blipFill>
        <p:spPr>
          <a:xfrm rot="0">
            <a:off x="5715000" y="3524250"/>
            <a:ext cx="2409825" cy="2928937"/>
          </a:xfrm>
          <a:prstGeom prst="rect"/>
          <a:noFill/>
          <a:ln>
            <a:noFill/>
          </a:ln>
        </p:spPr>
      </p:pic>
      <p:pic>
        <p:nvPicPr>
          <p:cNvPr id="2097156" name=""/>
          <p:cNvPicPr>
            <a:picLocks/>
          </p:cNvPicPr>
          <p:nvPr/>
        </p:nvPicPr>
        <p:blipFill>
          <a:blip xmlns:r="http://schemas.openxmlformats.org/officeDocument/2006/relationships" r:embed="rId4"/>
          <a:srcRect l="0" t="0" r="0" b="0"/>
          <a:stretch>
            <a:fillRect/>
          </a:stretch>
        </p:blipFill>
        <p:spPr>
          <a:xfrm rot="0">
            <a:off x="1714500" y="1143000"/>
            <a:ext cx="4867275" cy="2020887"/>
          </a:xfrm>
          <a:prstGeom prst="rect"/>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65" name=""/>
        <p:cNvGrpSpPr/>
        <p:nvPr/>
      </p:nvGrpSpPr>
      <p:grpSpPr>
        <a:xfrm rot="0">
          <a:off x="0" y="0"/>
          <a:ext cx="0" cy="0"/>
          <a:chOff x="0" y="0"/>
          <a:chExt cx="0" cy="0"/>
        </a:xfrm>
      </p:grpSpPr>
      <p:sp>
        <p:nvSpPr>
          <p:cNvPr id="1048644" name=""/>
          <p:cNvSpPr txBox="1"/>
          <p:nvPr/>
        </p:nvSpPr>
        <p:spPr>
          <a:xfrm rot="0">
            <a:off x="5181600" y="6477000"/>
            <a:ext cx="2895600" cy="233362"/>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r>
              <a:rPr altLang="en-US" sz="1000" lang="en-US">
                <a:latin typeface="Verdana" pitchFamily="34" charset="0"/>
              </a:rPr>
              <a:t>www.themegallery.com</a:t>
            </a:r>
          </a:p>
        </p:txBody>
      </p:sp>
      <p:pic>
        <p:nvPicPr>
          <p:cNvPr id="2097157" name=""/>
          <p:cNvPicPr>
            <a:picLocks/>
          </p:cNvPicPr>
          <p:nvPr/>
        </p:nvPicPr>
        <p:blipFill>
          <a:blip xmlns:r="http://schemas.openxmlformats.org/officeDocument/2006/relationships" r:embed="rId1"/>
          <a:srcRect l="0" t="0" r="0" b="0"/>
          <a:stretch>
            <a:fillRect/>
          </a:stretch>
        </p:blipFill>
        <p:spPr>
          <a:xfrm rot="0">
            <a:off x="900112" y="4140200"/>
            <a:ext cx="6840537" cy="2447925"/>
          </a:xfrm>
          <a:prstGeom prst="rect"/>
          <a:noFill/>
          <a:ln>
            <a:noFill/>
          </a:ln>
        </p:spPr>
      </p:pic>
      <p:pic>
        <p:nvPicPr>
          <p:cNvPr id="2097158" name=""/>
          <p:cNvPicPr>
            <a:picLocks/>
          </p:cNvPicPr>
          <p:nvPr/>
        </p:nvPicPr>
        <p:blipFill>
          <a:blip xmlns:r="http://schemas.openxmlformats.org/officeDocument/2006/relationships" r:embed="rId2"/>
          <a:srcRect l="0" t="0" r="0" b="0"/>
          <a:stretch>
            <a:fillRect/>
          </a:stretch>
        </p:blipFill>
        <p:spPr>
          <a:xfrm rot="0">
            <a:off x="1347787" y="1557337"/>
            <a:ext cx="5943600" cy="2582862"/>
          </a:xfrm>
          <a:prstGeom prst="rect"/>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69" name=""/>
        <p:cNvGrpSpPr/>
        <p:nvPr/>
      </p:nvGrpSpPr>
      <p:grpSpPr>
        <a:xfrm rot="0">
          <a:off x="0" y="0"/>
          <a:ext cx="0" cy="0"/>
          <a:chOff x="0" y="0"/>
          <a:chExt cx="0" cy="0"/>
        </a:xfrm>
      </p:grpSpPr>
      <p:sp>
        <p:nvSpPr>
          <p:cNvPr id="1048660"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*Khởi động chuyên môn</a:t>
            </a:r>
          </a:p>
        </p:txBody>
      </p:sp>
      <p:pic>
        <p:nvPicPr>
          <p:cNvPr id="2097159" name=""/>
          <p:cNvPicPr>
            <a:picLocks/>
          </p:cNvPicPr>
          <p:nvPr>
            <p:ph sz="half" idx="1"/>
          </p:nvPr>
        </p:nvPicPr>
        <p:blipFill>
          <a:blip xmlns:r="http://schemas.openxmlformats.org/officeDocument/2006/relationships" r:embed="rId1"/>
          <a:srcRect l="0" t="0" r="0" b="0"/>
          <a:stretch>
            <a:fillRect/>
          </a:stretch>
        </p:blipFill>
        <p:spPr>
          <a:xfrm rot="0">
            <a:off x="3040062" y="2033587"/>
            <a:ext cx="1935162" cy="2668587"/>
          </a:xfrm>
          <a:prstGeom prst="rect"/>
          <a:noFill/>
          <a:ln>
            <a:noFill/>
          </a:ln>
        </p:spPr>
      </p:pic>
      <p:pic>
        <p:nvPicPr>
          <p:cNvPr id="2097160" name=""/>
          <p:cNvPicPr>
            <a:picLocks/>
          </p:cNvPicPr>
          <p:nvPr>
            <p:ph sz="half" idx="2"/>
          </p:nvPr>
        </p:nvPicPr>
        <p:blipFill>
          <a:blip xmlns:r="http://schemas.openxmlformats.org/officeDocument/2006/relationships" r:embed="rId2"/>
          <a:srcRect l="0" t="0" r="0" b="0"/>
          <a:stretch>
            <a:fillRect/>
          </a:stretch>
        </p:blipFill>
        <p:spPr>
          <a:xfrm rot="0">
            <a:off x="5468937" y="2032000"/>
            <a:ext cx="2154237" cy="2670175"/>
          </a:xfrm>
          <a:prstGeom prst="rect"/>
          <a:noFill/>
          <a:ln>
            <a:noFill/>
          </a:ln>
        </p:spPr>
      </p:pic>
      <p:pic>
        <p:nvPicPr>
          <p:cNvPr id="2097161" name=""/>
          <p:cNvPicPr>
            <a:picLocks/>
          </p:cNvPicPr>
          <p:nvPr/>
        </p:nvPicPr>
        <p:blipFill>
          <a:blip xmlns:r="http://schemas.openxmlformats.org/officeDocument/2006/relationships" r:embed="rId3"/>
          <a:srcRect l="0" t="0" r="0" b="0"/>
          <a:stretch>
            <a:fillRect/>
          </a:stretch>
        </p:blipFill>
        <p:spPr>
          <a:xfrm rot="0">
            <a:off x="555625" y="2032000"/>
            <a:ext cx="1990725" cy="2644775"/>
          </a:xfrm>
          <a:prstGeom prst="rect"/>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70" name=""/>
        <p:cNvGrpSpPr/>
        <p:nvPr/>
      </p:nvGrpSpPr>
      <p:grpSpPr>
        <a:xfrm rot="0">
          <a:off x="0" y="0"/>
          <a:ext cx="0" cy="0"/>
          <a:chOff x="0" y="0"/>
          <a:chExt cx="0" cy="0"/>
        </a:xfrm>
      </p:grpSpPr>
      <p:sp>
        <p:nvSpPr>
          <p:cNvPr id="1048661"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Ôn tập</a:t>
            </a:r>
          </a:p>
        </p:txBody>
      </p:sp>
      <p:sp>
        <p:nvSpPr>
          <p:cNvPr id="1048662" name=""/>
          <p:cNvSpPr/>
          <p:nvPr>
            <p:ph sz="half" idx="1"/>
          </p:nvPr>
        </p:nvSpPr>
        <p:spPr>
          <a:xfrm rot="0">
            <a:off x="0" y="1000125"/>
            <a:ext cx="9120188" cy="5324475"/>
          </a:xfrm>
          <a:prstGeom prst="rect"/>
          <a:noFill/>
          <a:ln>
            <a:noFill/>
          </a:ln>
        </p:spPr>
        <p:txBody>
          <a:bodyPr anchor="t" bIns="45720" lIns="91440" rIns="91440" tIns="45720" vert="horz"/>
          <a:lstStyle>
            <a:lvl1pPr indent="-342900" marL="342900">
              <a:lnSpc>
                <a:spcPct val="100000"/>
              </a:lnSpc>
              <a:spcBef>
                <a:spcPct val="20000"/>
              </a:spcBef>
              <a:spcAft>
                <a:spcPct val="0"/>
              </a:spcAft>
              <a:buClr>
                <a:schemeClr val="hlink"/>
              </a:buClr>
              <a:buFont typeface="Wingdings" pitchFamily="2" charset="2"/>
              <a:buChar char="v"/>
              <a:defRPr sz="2400">
                <a:solidFill>
                  <a:schemeClr val="dk1"/>
                </a:solidFill>
              </a:defRPr>
            </a:lvl1pPr>
            <a:lvl2pPr indent="-285750" marL="742950">
              <a:lnSpc>
                <a:spcPct val="100000"/>
              </a:lnSpc>
              <a:spcBef>
                <a:spcPct val="20000"/>
              </a:spcBef>
              <a:spcAft>
                <a:spcPct val="0"/>
              </a:spcAft>
              <a:buClr>
                <a:schemeClr val="accent1"/>
              </a:buClr>
              <a:buFont typeface="Wingdings" pitchFamily="2" charset="2"/>
              <a:buChar char="§"/>
              <a:defRPr sz="2400">
                <a:solidFill>
                  <a:schemeClr val="dk1"/>
                </a:solidFill>
              </a:defRPr>
            </a:lvl2pPr>
            <a:lvl3pPr indent="-228600" marL="1143000">
              <a:lnSpc>
                <a:spcPct val="100000"/>
              </a:lnSpc>
              <a:spcBef>
                <a:spcPct val="20000"/>
              </a:spcBef>
              <a:spcAft>
                <a:spcPct val="0"/>
              </a:spcAft>
              <a:buClr>
                <a:schemeClr val="dk1"/>
              </a:buClr>
              <a:buFont typeface="Wingdings" pitchFamily="2" charset="2"/>
              <a:buChar char="•"/>
              <a:defRPr sz="2000">
                <a:solidFill>
                  <a:schemeClr val="dk1"/>
                </a:solidFill>
              </a:defRPr>
            </a:lvl3pPr>
            <a:lvl4pPr indent="-228600" marL="1600200">
              <a:lnSpc>
                <a:spcPct val="100000"/>
              </a:lnSpc>
              <a:spcBef>
                <a:spcPct val="20000"/>
              </a:spcBef>
              <a:spcAft>
                <a:spcPct val="0"/>
              </a:spcAft>
              <a:buFont typeface="Wingdings" pitchFamily="2" charset="2"/>
              <a:buChar char="–"/>
              <a:defRPr sz="1800">
                <a:solidFill>
                  <a:schemeClr val="dk1"/>
                </a:solidFill>
              </a:defRPr>
            </a:lvl4pPr>
            <a:lvl5pPr indent="-228600" marL="2057400">
              <a:lnSpc>
                <a:spcPct val="100000"/>
              </a:lnSpc>
              <a:spcBef>
                <a:spcPct val="20000"/>
              </a:spcBef>
              <a:spcAft>
                <a:spcPct val="0"/>
              </a:spcAft>
              <a:buFont typeface="Wingdings" pitchFamily="2" charset="2"/>
              <a:buChar char="»"/>
              <a:defRPr sz="1800">
                <a:solidFill>
                  <a:schemeClr val="dk1"/>
                </a:solidFill>
              </a:defRPr>
            </a:lvl5pPr>
          </a:lstStyle>
          <a:p>
            <a:pPr lvl="0"/>
            <a:r>
              <a:rPr altLang="zh-CN" sz="2800" lang="en-US">
                <a:ea typeface="SimSun" pitchFamily="2" charset="-122"/>
              </a:rPr>
              <a:t>Những động tác bổ trợ đã học:</a:t>
            </a:r>
          </a:p>
          <a:p>
            <a:pPr lvl="0"/>
            <a:endParaRPr altLang="zh-CN" sz="2800" lang="en-US">
              <a:ea typeface="SimSun" pitchFamily="2" charset="-122"/>
            </a:endParaRPr>
          </a:p>
        </p:txBody>
      </p:sp>
      <p:pic>
        <p:nvPicPr>
          <p:cNvPr id="2097162" name="" descr="1"/>
          <p:cNvPicPr>
            <a:picLocks/>
          </p:cNvPicPr>
          <p:nvPr>
            <p:ph sz="half" idx="2"/>
          </p:nvPr>
        </p:nvPicPr>
        <p:blipFill>
          <a:blip xmlns:r="http://schemas.openxmlformats.org/officeDocument/2006/relationships" r:embed="rId1"/>
          <a:srcRect l="0" t="0" r="0" b="0"/>
          <a:stretch>
            <a:fillRect/>
          </a:stretch>
        </p:blipFill>
        <p:spPr>
          <a:xfrm rot="0">
            <a:off x="679450" y="2663825"/>
            <a:ext cx="2057400" cy="1371600"/>
          </a:xfrm>
          <a:prstGeom prst="rect"/>
          <a:noFill/>
          <a:ln>
            <a:noFill/>
          </a:ln>
        </p:spPr>
      </p:pic>
      <p:pic>
        <p:nvPicPr>
          <p:cNvPr id="2097163" name="" descr="maxresdefault (1)"/>
          <p:cNvPicPr>
            <a:picLocks/>
          </p:cNvPicPr>
          <p:nvPr/>
        </p:nvPicPr>
        <p:blipFill>
          <a:blip xmlns:r="http://schemas.openxmlformats.org/officeDocument/2006/relationships" r:embed="rId2"/>
          <a:srcRect l="0" t="0" r="0" b="0"/>
          <a:stretch>
            <a:fillRect/>
          </a:stretch>
        </p:blipFill>
        <p:spPr>
          <a:xfrm rot="0">
            <a:off x="236537" y="4427537"/>
            <a:ext cx="2052637" cy="1897062"/>
          </a:xfrm>
          <a:prstGeom prst="rect"/>
          <a:noFill/>
          <a:ln>
            <a:noFill/>
          </a:ln>
        </p:spPr>
      </p:pic>
      <p:pic>
        <p:nvPicPr>
          <p:cNvPr id="2097164" name="" descr="3"/>
          <p:cNvPicPr>
            <a:picLocks/>
          </p:cNvPicPr>
          <p:nvPr/>
        </p:nvPicPr>
        <p:blipFill>
          <a:blip xmlns:r="http://schemas.openxmlformats.org/officeDocument/2006/relationships" r:embed="rId3"/>
          <a:srcRect l="0" t="0" r="0" b="0"/>
          <a:stretch>
            <a:fillRect/>
          </a:stretch>
        </p:blipFill>
        <p:spPr>
          <a:xfrm rot="0">
            <a:off x="2486025" y="4427537"/>
            <a:ext cx="2057400" cy="1897062"/>
          </a:xfrm>
          <a:prstGeom prst="rect"/>
          <a:noFill/>
          <a:ln>
            <a:noFill/>
          </a:ln>
        </p:spPr>
      </p:pic>
      <p:pic>
        <p:nvPicPr>
          <p:cNvPr id="2097165" name="" descr="8"/>
          <p:cNvPicPr>
            <a:picLocks/>
          </p:cNvPicPr>
          <p:nvPr/>
        </p:nvPicPr>
        <p:blipFill>
          <a:blip xmlns:r="http://schemas.openxmlformats.org/officeDocument/2006/relationships" r:embed="rId4"/>
          <a:srcRect l="0" t="0" r="0" b="0"/>
          <a:stretch>
            <a:fillRect/>
          </a:stretch>
        </p:blipFill>
        <p:spPr>
          <a:xfrm rot="0">
            <a:off x="3175000" y="2665412"/>
            <a:ext cx="2354262" cy="1370012"/>
          </a:xfrm>
          <a:prstGeom prst="rect"/>
          <a:noFill/>
          <a:ln>
            <a:noFill/>
          </a:ln>
        </p:spPr>
      </p:pic>
      <p:pic>
        <p:nvPicPr>
          <p:cNvPr id="2097166" name="" descr="99"/>
          <p:cNvPicPr>
            <a:picLocks/>
          </p:cNvPicPr>
          <p:nvPr/>
        </p:nvPicPr>
        <p:blipFill>
          <a:blip xmlns:r="http://schemas.openxmlformats.org/officeDocument/2006/relationships" r:embed="rId5"/>
          <a:srcRect l="0" t="0" r="0" b="0"/>
          <a:stretch>
            <a:fillRect/>
          </a:stretch>
        </p:blipFill>
        <p:spPr>
          <a:xfrm rot="0">
            <a:off x="5665787" y="2665412"/>
            <a:ext cx="1708150" cy="1370012"/>
          </a:xfrm>
          <a:prstGeom prst="rect"/>
          <a:noFill/>
          <a:ln>
            <a:noFill/>
          </a:ln>
        </p:spPr>
      </p:pic>
      <p:pic>
        <p:nvPicPr>
          <p:cNvPr id="2097167" name="" descr="65"/>
          <p:cNvPicPr>
            <a:picLocks/>
          </p:cNvPicPr>
          <p:nvPr/>
        </p:nvPicPr>
        <p:blipFill>
          <a:blip xmlns:r="http://schemas.openxmlformats.org/officeDocument/2006/relationships" r:embed="rId6"/>
          <a:srcRect l="0" t="0" r="0" b="0"/>
          <a:stretch>
            <a:fillRect/>
          </a:stretch>
        </p:blipFill>
        <p:spPr>
          <a:xfrm rot="0">
            <a:off x="7119937" y="1889125"/>
            <a:ext cx="957262" cy="4435475"/>
          </a:xfrm>
          <a:prstGeom prst="rect"/>
          <a:noFill/>
          <a:ln>
            <a:noFill/>
          </a:ln>
        </p:spPr>
      </p:pic>
      <p:pic>
        <p:nvPicPr>
          <p:cNvPr id="2097168" name="" descr="25"/>
          <p:cNvPicPr>
            <a:picLocks/>
          </p:cNvPicPr>
          <p:nvPr/>
        </p:nvPicPr>
        <p:blipFill>
          <a:blip xmlns:r="http://schemas.openxmlformats.org/officeDocument/2006/relationships" r:embed="rId7"/>
          <a:srcRect l="0" t="0" r="0" b="0"/>
          <a:stretch>
            <a:fillRect/>
          </a:stretch>
        </p:blipFill>
        <p:spPr>
          <a:xfrm rot="0">
            <a:off x="4905375" y="4524375"/>
            <a:ext cx="2214562" cy="1800225"/>
          </a:xfrm>
          <a:prstGeom prst="rect"/>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71" name=""/>
        <p:cNvGrpSpPr/>
        <p:nvPr/>
      </p:nvGrpSpPr>
      <p:grpSpPr>
        <a:xfrm rot="0">
          <a:off x="0" y="0"/>
          <a:ext cx="0" cy="0"/>
          <a:chOff x="0" y="0"/>
          <a:chExt cx="0" cy="0"/>
        </a:xfrm>
      </p:grpSpPr>
      <p:sp>
        <p:nvSpPr>
          <p:cNvPr id="1048663" name=""/>
          <p:cNvSpPr/>
          <p:nvPr>
            <p:ph type="title" sz="full" idx="0"/>
          </p:nvPr>
        </p:nvSpPr>
        <p:spPr>
          <a:xfrm rot="0">
            <a:off x="1143000" y="381000"/>
            <a:ext cx="6705600"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3200" i="0" u="none">
                <a:solidFill>
                  <a:schemeClr val="lt1"/>
                </a:solidFill>
                <a:latin typeface="Verdana" pitchFamily="34" charset="0"/>
                <a:sym typeface="Arial" pitchFamily="34" charset="0"/>
              </a:defRPr>
            </a:lvl1pPr>
          </a:lstStyle>
          <a:p>
            <a:pPr lvl="0"/>
            <a:r>
              <a:rPr altLang="zh-CN" lang="en-US">
                <a:ea typeface="SimSun" pitchFamily="2" charset="-122"/>
              </a:rPr>
              <a:t>B. KIẾN THỨC MỚI</a:t>
            </a:r>
          </a:p>
        </p:txBody>
      </p:sp>
      <p:sp>
        <p:nvSpPr>
          <p:cNvPr id="1048664" name=""/>
          <p:cNvSpPr/>
          <p:nvPr>
            <p:ph sz="half" idx="1"/>
          </p:nvPr>
        </p:nvSpPr>
        <p:spPr>
          <a:xfrm rot="0">
            <a:off x="0" y="1000125"/>
            <a:ext cx="7848600" cy="5192712"/>
          </a:xfrm>
          <a:prstGeom prst="rect"/>
          <a:noFill/>
          <a:ln>
            <a:noFill/>
          </a:ln>
        </p:spPr>
        <p:txBody>
          <a:bodyPr anchor="t" bIns="45720" lIns="91440" rIns="91440" tIns="45720" vert="horz"/>
          <a:lstStyle>
            <a:lvl1pPr indent="-342900" marL="342900">
              <a:lnSpc>
                <a:spcPct val="100000"/>
              </a:lnSpc>
              <a:spcBef>
                <a:spcPct val="20000"/>
              </a:spcBef>
              <a:spcAft>
                <a:spcPct val="0"/>
              </a:spcAft>
              <a:buClr>
                <a:schemeClr val="hlink"/>
              </a:buClr>
              <a:buFont typeface="Wingdings" pitchFamily="2" charset="2"/>
              <a:buChar char="v"/>
              <a:defRPr sz="2400">
                <a:solidFill>
                  <a:schemeClr val="dk1"/>
                </a:solidFill>
              </a:defRPr>
            </a:lvl1pPr>
            <a:lvl2pPr indent="-285750" marL="742950">
              <a:lnSpc>
                <a:spcPct val="100000"/>
              </a:lnSpc>
              <a:spcBef>
                <a:spcPct val="20000"/>
              </a:spcBef>
              <a:spcAft>
                <a:spcPct val="0"/>
              </a:spcAft>
              <a:buClr>
                <a:schemeClr val="accent1"/>
              </a:buClr>
              <a:buFont typeface="Wingdings" pitchFamily="2" charset="2"/>
              <a:buChar char="§"/>
              <a:defRPr sz="2400">
                <a:solidFill>
                  <a:schemeClr val="dk1"/>
                </a:solidFill>
              </a:defRPr>
            </a:lvl2pPr>
            <a:lvl3pPr indent="-228600" marL="1143000">
              <a:lnSpc>
                <a:spcPct val="100000"/>
              </a:lnSpc>
              <a:spcBef>
                <a:spcPct val="20000"/>
              </a:spcBef>
              <a:spcAft>
                <a:spcPct val="0"/>
              </a:spcAft>
              <a:buClr>
                <a:schemeClr val="dk1"/>
              </a:buClr>
              <a:buFont typeface="Wingdings" pitchFamily="2" charset="2"/>
              <a:buChar char="•"/>
              <a:defRPr sz="2000">
                <a:solidFill>
                  <a:schemeClr val="dk1"/>
                </a:solidFill>
              </a:defRPr>
            </a:lvl3pPr>
            <a:lvl4pPr indent="-228600" marL="1600200">
              <a:lnSpc>
                <a:spcPct val="100000"/>
              </a:lnSpc>
              <a:spcBef>
                <a:spcPct val="20000"/>
              </a:spcBef>
              <a:spcAft>
                <a:spcPct val="0"/>
              </a:spcAft>
              <a:buFont typeface="Wingdings" pitchFamily="2" charset="2"/>
              <a:buChar char="–"/>
              <a:defRPr sz="1800">
                <a:solidFill>
                  <a:schemeClr val="dk1"/>
                </a:solidFill>
              </a:defRPr>
            </a:lvl4pPr>
            <a:lvl5pPr indent="-228600" marL="2057400">
              <a:lnSpc>
                <a:spcPct val="100000"/>
              </a:lnSpc>
              <a:spcBef>
                <a:spcPct val="20000"/>
              </a:spcBef>
              <a:spcAft>
                <a:spcPct val="0"/>
              </a:spcAft>
              <a:buFont typeface="Wingdings" pitchFamily="2" charset="2"/>
              <a:buChar char="»"/>
              <a:defRPr sz="1800">
                <a:solidFill>
                  <a:schemeClr val="dk1"/>
                </a:solidFill>
              </a:defRPr>
            </a:lvl5pPr>
          </a:lstStyle>
          <a:p>
            <a:pPr lvl="0"/>
            <a:r>
              <a:rPr altLang="en-US" sz="2800" lang="nl-NL"/>
              <a:t>Hoạt động 1:</a:t>
            </a:r>
            <a:r>
              <a:rPr altLang="zh-CN" sz="2800" lang="en-US">
                <a:ea typeface="SimSun" pitchFamily="2" charset="-122"/>
              </a:rPr>
              <a:t> Nhảy xa kiểu ngồi</a:t>
            </a:r>
          </a:p>
          <a:p>
            <a:pPr lvl="0">
              <a:buNone/>
            </a:pPr>
            <a:r>
              <a:rPr altLang="zh-CN" b="0" sz="2200" lang="en-US">
                <a:solidFill>
                  <a:schemeClr val="lt2"/>
                </a:solidFill>
                <a:ea typeface="SimSun" pitchFamily="2" charset="-122"/>
              </a:rPr>
              <a:t>-Các giai đoạn trong nhảy xa:</a:t>
            </a:r>
          </a:p>
          <a:p>
            <a:pPr lvl="0">
              <a:buNone/>
            </a:pPr>
            <a:r>
              <a:rPr altLang="zh-CN" b="0" sz="2200" lang="en-US">
                <a:solidFill>
                  <a:schemeClr val="lt2"/>
                </a:solidFill>
                <a:ea typeface="SimSun" pitchFamily="2" charset="-122"/>
              </a:rPr>
              <a:t>+Giai đoạn chạy đà</a:t>
            </a:r>
          </a:p>
          <a:p>
            <a:pPr lvl="0">
              <a:buNone/>
            </a:pPr>
            <a:r>
              <a:rPr altLang="zh-CN" b="0" sz="2200" lang="en-US">
                <a:solidFill>
                  <a:schemeClr val="lt2"/>
                </a:solidFill>
                <a:ea typeface="SimSun" pitchFamily="2" charset="-122"/>
              </a:rPr>
              <a:t>+Giai đoạn giậm nhảy</a:t>
            </a:r>
          </a:p>
          <a:p>
            <a:pPr lvl="0">
              <a:buNone/>
            </a:pPr>
            <a:r>
              <a:rPr altLang="zh-CN" b="0" sz="2200" lang="en-US">
                <a:solidFill>
                  <a:schemeClr val="lt2"/>
                </a:solidFill>
                <a:ea typeface="SimSun" pitchFamily="2" charset="-122"/>
              </a:rPr>
              <a:t>+Giai đoạn trên không</a:t>
            </a:r>
          </a:p>
          <a:p>
            <a:pPr lvl="0">
              <a:buNone/>
            </a:pPr>
            <a:r>
              <a:rPr altLang="zh-CN" b="0" sz="2200" lang="en-US">
                <a:solidFill>
                  <a:schemeClr val="lt2"/>
                </a:solidFill>
                <a:ea typeface="SimSun" pitchFamily="2" charset="-122"/>
              </a:rPr>
              <a:t>+Giai đoạn kết thúc</a:t>
            </a:r>
          </a:p>
        </p:txBody>
      </p:sp>
      <p:sp>
        <p:nvSpPr>
          <p:cNvPr id="1048665" name=""/>
          <p:cNvSpPr txBox="1"/>
          <p:nvPr/>
        </p:nvSpPr>
        <p:spPr>
          <a:xfrm rot="0">
            <a:off x="5181600" y="6477000"/>
            <a:ext cx="2895600" cy="233362"/>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r>
              <a:rPr altLang="en-US" sz="1000" lang="en-US">
                <a:latin typeface="Verdana" pitchFamily="34" charset="0"/>
              </a:rPr>
              <a:t>www.themegallery.com</a:t>
            </a:r>
          </a:p>
        </p:txBody>
      </p:sp>
      <p:pic>
        <p:nvPicPr>
          <p:cNvPr id="2097169" name="" descr="1"/>
          <p:cNvPicPr>
            <a:picLocks/>
          </p:cNvPicPr>
          <p:nvPr>
            <p:ph sz="half" idx="2"/>
          </p:nvPr>
        </p:nvPicPr>
        <p:blipFill>
          <a:blip xmlns:r="http://schemas.openxmlformats.org/officeDocument/2006/relationships" r:embed="rId1"/>
          <a:srcRect l="0" t="0" r="0" b="0"/>
          <a:stretch>
            <a:fillRect/>
          </a:stretch>
        </p:blipFill>
        <p:spPr>
          <a:xfrm rot="0">
            <a:off x="5045075" y="8375650"/>
            <a:ext cx="2619375" cy="1743075"/>
          </a:xfrm>
          <a:prstGeom prst="rect"/>
          <a:noFill/>
          <a:ln>
            <a:noFill/>
          </a:ln>
        </p:spPr>
      </p:pic>
      <p:pic>
        <p:nvPicPr>
          <p:cNvPr id="2097170" name="" descr="download (6)"/>
          <p:cNvPicPr>
            <a:picLocks/>
          </p:cNvPicPr>
          <p:nvPr/>
        </p:nvPicPr>
        <p:blipFill>
          <a:blip xmlns:r="http://schemas.openxmlformats.org/officeDocument/2006/relationships" r:embed="rId2"/>
          <a:srcRect l="0" t="0" r="0" b="0"/>
          <a:stretch>
            <a:fillRect/>
          </a:stretch>
        </p:blipFill>
        <p:spPr>
          <a:xfrm rot="0">
            <a:off x="714375" y="3852862"/>
            <a:ext cx="6594475" cy="2249487"/>
          </a:xfrm>
          <a:prstGeom prst="rect"/>
          <a:noFill/>
          <a:ln>
            <a:noFill/>
          </a:ln>
        </p:spPr>
      </p:pic>
    </p:spTree>
  </p:cSld>
  <p:clrMapOvr>
    <a:masterClrMapping/>
  </p:clrMapOvr>
</p:sld>
</file>

<file path=ppt/theme/theme1.xml><?xml version="1.0" encoding="utf-8"?>
<a:theme xmlns:a="http://schemas.openxmlformats.org/drawingml/2006/main" name="Office 主题">
  <a:themeElements>
    <a:clrScheme name="Default Color Scheme">
      <a:dk1>
        <a:srgbClr val="003366"/>
      </a:dk1>
      <a:lt1>
        <a:srgbClr val="FFFFFF"/>
      </a:lt1>
      <a:dk2>
        <a:srgbClr val="C0C0C0"/>
      </a:dk2>
      <a:lt2>
        <a:srgbClr val="5086C2"/>
      </a:lt2>
      <a:accent1>
        <a:srgbClr val="DE8848"/>
      </a:accent1>
      <a:accent2>
        <a:srgbClr val="85BA54"/>
      </a:accent2>
      <a:accent3>
        <a:srgbClr val="FFFFFF"/>
      </a:accent3>
      <a:accent4>
        <a:srgbClr val="002A57"/>
      </a:accent4>
      <a:accent5>
        <a:srgbClr val="EBC4B1"/>
      </a:accent5>
      <a:accent6>
        <a:srgbClr val="77A64B"/>
      </a:accent6>
      <a:hlink>
        <a:srgbClr val="4C59D2"/>
      </a:hlink>
      <a:folHlink>
        <a:srgbClr val="A0B5C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48806B"/>
        </a:dk1>
        <a:lt1>
          <a:srgbClr val="FFFFFF"/>
        </a:lt1>
        <a:dk2>
          <a:srgbClr val="C0C0C0"/>
        </a:dk2>
        <a:lt2>
          <a:srgbClr val="77956D"/>
        </a:lt2>
        <a:accent1>
          <a:srgbClr val="6BB9C3"/>
        </a:accent1>
        <a:accent2>
          <a:srgbClr val="E7BA15"/>
        </a:accent2>
        <a:accent3>
          <a:srgbClr val="FFFFFF"/>
        </a:accent3>
        <a:accent4>
          <a:srgbClr val="3D6D5B"/>
        </a:accent4>
        <a:accent5>
          <a:srgbClr val="BAD8DD"/>
        </a:accent5>
        <a:accent6>
          <a:srgbClr val="CFA612"/>
        </a:accent6>
        <a:hlink>
          <a:srgbClr val="76C14D"/>
        </a:hlink>
        <a:folHlink>
          <a:srgbClr val="B0C29C"/>
        </a:folHlink>
      </a:clrScheme>
    </a:extraClrScheme>
    <a:extraClrScheme>
      <a:clrScheme name="Default Color Scheme 2">
        <a:dk1>
          <a:srgbClr val="5F5F5F"/>
        </a:dk1>
        <a:lt1>
          <a:srgbClr val="FFFFFF"/>
        </a:lt1>
        <a:dk2>
          <a:srgbClr val="C0C0C0"/>
        </a:dk2>
        <a:lt2>
          <a:srgbClr val="8D8D8D"/>
        </a:lt2>
        <a:accent1>
          <a:srgbClr val="8EC072"/>
        </a:accent1>
        <a:accent2>
          <a:srgbClr val="5DB8CD"/>
        </a:accent2>
        <a:accent3>
          <a:srgbClr val="FFFFFF"/>
        </a:accent3>
        <a:accent4>
          <a:srgbClr val="515151"/>
        </a:accent4>
        <a:accent5>
          <a:srgbClr val="C6DCBC"/>
        </a:accent5>
        <a:accent6>
          <a:srgbClr val="53A5B8"/>
        </a:accent6>
        <a:hlink>
          <a:srgbClr val="D68B40"/>
        </a:hlink>
        <a:folHlink>
          <a:srgbClr val="D5D179"/>
        </a:folHlink>
      </a:clrScheme>
    </a:extraClrScheme>
    <a:extraClrScheme>
      <a:clrScheme name="Default Color Scheme 3">
        <a:dk1>
          <a:srgbClr val="003366"/>
        </a:dk1>
        <a:lt1>
          <a:srgbClr val="FFFFFF"/>
        </a:lt1>
        <a:dk2>
          <a:srgbClr val="C0C0C0"/>
        </a:dk2>
        <a:lt2>
          <a:srgbClr val="5086C2"/>
        </a:lt2>
        <a:accent1>
          <a:srgbClr val="DE8848"/>
        </a:accent1>
        <a:accent2>
          <a:srgbClr val="85BA54"/>
        </a:accent2>
        <a:accent3>
          <a:srgbClr val="FFFFFF"/>
        </a:accent3>
        <a:accent4>
          <a:srgbClr val="002A57"/>
        </a:accent4>
        <a:accent5>
          <a:srgbClr val="EBC4B1"/>
        </a:accent5>
        <a:accent6>
          <a:srgbClr val="77A64B"/>
        </a:accent6>
        <a:hlink>
          <a:srgbClr val="4C59D2"/>
        </a:hlink>
        <a:folHlink>
          <a:srgbClr val="A0B5C4"/>
        </a:folHlink>
      </a:clrScheme>
    </a:extraClrScheme>
  </a:extraClrSchemeLst>
</a:theme>
</file>

<file path=ppt/theme/theme2.xml><?xml version="1.0" encoding="utf-8"?>
<a:theme xmlns:a="http://schemas.openxmlformats.org/drawingml/2006/main" name="Office 主题">
  <a:themeElements>
    <a:clrScheme name="Default Color Scheme">
      <a:dk1>
        <a:srgbClr val="003366"/>
      </a:dk1>
      <a:lt1>
        <a:srgbClr val="FFFFFF"/>
      </a:lt1>
      <a:dk2>
        <a:srgbClr val="C0C0C0"/>
      </a:dk2>
      <a:lt2>
        <a:srgbClr val="5086C2"/>
      </a:lt2>
      <a:accent1>
        <a:srgbClr val="DE8848"/>
      </a:accent1>
      <a:accent2>
        <a:srgbClr val="85BA54"/>
      </a:accent2>
      <a:accent3>
        <a:srgbClr val="FFFFFF"/>
      </a:accent3>
      <a:accent4>
        <a:srgbClr val="002A57"/>
      </a:accent4>
      <a:accent5>
        <a:srgbClr val="EBC4B1"/>
      </a:accent5>
      <a:accent6>
        <a:srgbClr val="77A64B"/>
      </a:accent6>
      <a:hlink>
        <a:srgbClr val="4C59D2"/>
      </a:hlink>
      <a:folHlink>
        <a:srgbClr val="A0B5C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48806B"/>
        </a:dk1>
        <a:lt1>
          <a:srgbClr val="FFFFFF"/>
        </a:lt1>
        <a:dk2>
          <a:srgbClr val="C0C0C0"/>
        </a:dk2>
        <a:lt2>
          <a:srgbClr val="77956D"/>
        </a:lt2>
        <a:accent1>
          <a:srgbClr val="6BB9C3"/>
        </a:accent1>
        <a:accent2>
          <a:srgbClr val="E7BA15"/>
        </a:accent2>
        <a:accent3>
          <a:srgbClr val="FFFFFF"/>
        </a:accent3>
        <a:accent4>
          <a:srgbClr val="3D6D5B"/>
        </a:accent4>
        <a:accent5>
          <a:srgbClr val="BAD8DD"/>
        </a:accent5>
        <a:accent6>
          <a:srgbClr val="CFA612"/>
        </a:accent6>
        <a:hlink>
          <a:srgbClr val="76C14D"/>
        </a:hlink>
        <a:folHlink>
          <a:srgbClr val="B0C29C"/>
        </a:folHlink>
      </a:clrScheme>
    </a:extraClrScheme>
    <a:extraClrScheme>
      <a:clrScheme name="Default Color Scheme 2">
        <a:dk1>
          <a:srgbClr val="5F5F5F"/>
        </a:dk1>
        <a:lt1>
          <a:srgbClr val="FFFFFF"/>
        </a:lt1>
        <a:dk2>
          <a:srgbClr val="C0C0C0"/>
        </a:dk2>
        <a:lt2>
          <a:srgbClr val="8D8D8D"/>
        </a:lt2>
        <a:accent1>
          <a:srgbClr val="8EC072"/>
        </a:accent1>
        <a:accent2>
          <a:srgbClr val="5DB8CD"/>
        </a:accent2>
        <a:accent3>
          <a:srgbClr val="FFFFFF"/>
        </a:accent3>
        <a:accent4>
          <a:srgbClr val="515151"/>
        </a:accent4>
        <a:accent5>
          <a:srgbClr val="C6DCBC"/>
        </a:accent5>
        <a:accent6>
          <a:srgbClr val="53A5B8"/>
        </a:accent6>
        <a:hlink>
          <a:srgbClr val="D68B40"/>
        </a:hlink>
        <a:folHlink>
          <a:srgbClr val="D5D179"/>
        </a:folHlink>
      </a:clrScheme>
    </a:extraClrScheme>
    <a:extraClrScheme>
      <a:clrScheme name="Default Color Scheme 3">
        <a:dk1>
          <a:srgbClr val="003366"/>
        </a:dk1>
        <a:lt1>
          <a:srgbClr val="FFFFFF"/>
        </a:lt1>
        <a:dk2>
          <a:srgbClr val="C0C0C0"/>
        </a:dk2>
        <a:lt2>
          <a:srgbClr val="5086C2"/>
        </a:lt2>
        <a:accent1>
          <a:srgbClr val="DE8848"/>
        </a:accent1>
        <a:accent2>
          <a:srgbClr val="85BA54"/>
        </a:accent2>
        <a:accent3>
          <a:srgbClr val="FFFFFF"/>
        </a:accent3>
        <a:accent4>
          <a:srgbClr val="002A57"/>
        </a:accent4>
        <a:accent5>
          <a:srgbClr val="EBC4B1"/>
        </a:accent5>
        <a:accent6>
          <a:srgbClr val="77A64B"/>
        </a:accent6>
        <a:hlink>
          <a:srgbClr val="4C59D2"/>
        </a:hlink>
        <a:folHlink>
          <a:srgbClr val="A0B5C4"/>
        </a:folHlink>
      </a:clrScheme>
    </a:extraClrScheme>
  </a:extraClrSchemeLst>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PowerPoint Template</dc:title>
  <dc:creator>Admin</dc:creator>
  <cp:lastModifiedBy>lap top</cp:lastModifiedBy>
  <dcterms:created xsi:type="dcterms:W3CDTF">2015-11-27T17:26:22Z</dcterms:created>
  <dcterms:modified xsi:type="dcterms:W3CDTF">2021-11-09T08:54:44Z</dcterms:modified>
</cp:coreProperties>
</file>